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9" r:id="rId7"/>
    <p:sldId id="262" r:id="rId8"/>
    <p:sldId id="263" r:id="rId9"/>
    <p:sldId id="261" r:id="rId10"/>
    <p:sldId id="264" r:id="rId11"/>
    <p:sldId id="265" r:id="rId12"/>
    <p:sldId id="266" r:id="rId13"/>
    <p:sldId id="267" r:id="rId14"/>
    <p:sldId id="286" r:id="rId15"/>
    <p:sldId id="285" r:id="rId16"/>
    <p:sldId id="288" r:id="rId17"/>
    <p:sldId id="287" r:id="rId18"/>
    <p:sldId id="289" r:id="rId19"/>
    <p:sldId id="290" r:id="rId20"/>
    <p:sldId id="291" r:id="rId21"/>
    <p:sldId id="273" r:id="rId22"/>
    <p:sldId id="274" r:id="rId23"/>
    <p:sldId id="292" r:id="rId24"/>
    <p:sldId id="293" r:id="rId25"/>
    <p:sldId id="294" r:id="rId26"/>
    <p:sldId id="295" r:id="rId27"/>
    <p:sldId id="296" r:id="rId28"/>
    <p:sldId id="297" r:id="rId29"/>
    <p:sldId id="300" r:id="rId30"/>
    <p:sldId id="298" r:id="rId31"/>
    <p:sldId id="299" r:id="rId32"/>
    <p:sldId id="275" r:id="rId33"/>
    <p:sldId id="277" r:id="rId34"/>
    <p:sldId id="276" r:id="rId35"/>
    <p:sldId id="278" r:id="rId36"/>
    <p:sldId id="279" r:id="rId37"/>
    <p:sldId id="280" r:id="rId38"/>
    <p:sldId id="281" r:id="rId39"/>
    <p:sldId id="282" r:id="rId40"/>
    <p:sldId id="283" r:id="rId41"/>
    <p:sldId id="284" r:id="rId42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179" autoAdjust="0"/>
  </p:normalViewPr>
  <p:slideViewPr>
    <p:cSldViewPr>
      <p:cViewPr varScale="1">
        <p:scale>
          <a:sx n="86" d="100"/>
          <a:sy n="86" d="100"/>
        </p:scale>
        <p:origin x="936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7F76B-B8C7-46E9-8F24-ACCE3B7EE154}" type="datetimeFigureOut">
              <a:rPr lang="en-US" smtClean="0"/>
              <a:t>1/4/2018</a:t>
            </a:fld>
            <a:endParaRPr lang="en-US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F892E-3BE9-4651-996F-678182A155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76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892E-3BE9-4651-996F-678182A155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0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F892E-3BE9-4651-996F-678182A155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71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>
              <a:lnSpc>
                <a:spcPct val="92000"/>
              </a:lnSpc>
            </a:pPr>
            <a:fld id="{167C8A2D-5C1F-4B7B-9D69-F9331A87C7FC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lnSpc>
                  <a:spcPct val="92000"/>
                </a:lnSpc>
              </a:pPr>
              <a:t>29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8195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31835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>
              <a:lnSpc>
                <a:spcPct val="92000"/>
              </a:lnSpc>
            </a:pPr>
            <a:fld id="{E8F2576A-9134-41C5-94AF-343BD493FE26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lnSpc>
                  <a:spcPct val="92000"/>
                </a:lnSpc>
              </a:pPr>
              <a:t>30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4099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520521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 PL SungtiL GB" charset="0"/>
                <a:cs typeface="AR PL SungtiL GB" charset="0"/>
              </a:defRPr>
            </a:lvl9pPr>
          </a:lstStyle>
          <a:p>
            <a:pPr>
              <a:lnSpc>
                <a:spcPct val="92000"/>
              </a:lnSpc>
            </a:pPr>
            <a:fld id="{AA154CEC-A2F9-4F97-8CE1-B3D44BB036D6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ea typeface="DejaVu Sans" charset="0"/>
                <a:cs typeface="DejaVu Sans" charset="0"/>
              </a:rPr>
              <a:pPr>
                <a:lnSpc>
                  <a:spcPct val="92000"/>
                </a:lnSpc>
              </a:pPr>
              <a:t>31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  <a:ea typeface="DejaVu Sans" charset="0"/>
              <a:cs typeface="DejaVu Sans" charset="0"/>
            </a:endParaRPr>
          </a:p>
        </p:txBody>
      </p:sp>
      <p:sp>
        <p:nvSpPr>
          <p:cNvPr id="614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500645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5813F-740F-421B-8B04-09D64F1F23F1}" type="datetimeFigureOut">
              <a:rPr lang="tr-TR" smtClean="0"/>
              <a:t>4.01.2018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A30F-1B4A-48FA-A87B-19B033C5679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475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5813F-740F-421B-8B04-09D64F1F23F1}" type="datetimeFigureOut">
              <a:rPr lang="tr-TR" smtClean="0"/>
              <a:t>4.01.2018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A30F-1B4A-48FA-A87B-19B033C5679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7881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5813F-740F-421B-8B04-09D64F1F23F1}" type="datetimeFigureOut">
              <a:rPr lang="tr-TR" smtClean="0"/>
              <a:t>4.01.2018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A30F-1B4A-48FA-A87B-19B033C5679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9959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5813F-740F-421B-8B04-09D64F1F23F1}" type="datetimeFigureOut">
              <a:rPr lang="tr-TR" smtClean="0"/>
              <a:t>4.01.2018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A30F-1B4A-48FA-A87B-19B033C5679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6883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5813F-740F-421B-8B04-09D64F1F23F1}" type="datetimeFigureOut">
              <a:rPr lang="tr-TR" smtClean="0"/>
              <a:t>4.01.2018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A30F-1B4A-48FA-A87B-19B033C5679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4613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5813F-740F-421B-8B04-09D64F1F23F1}" type="datetimeFigureOut">
              <a:rPr lang="tr-TR" smtClean="0"/>
              <a:t>4.01.2018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A30F-1B4A-48FA-A87B-19B033C5679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749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5813F-740F-421B-8B04-09D64F1F23F1}" type="datetimeFigureOut">
              <a:rPr lang="tr-TR" smtClean="0"/>
              <a:t>4.01.2018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A30F-1B4A-48FA-A87B-19B033C5679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41979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5813F-740F-421B-8B04-09D64F1F23F1}" type="datetimeFigureOut">
              <a:rPr lang="tr-TR" smtClean="0"/>
              <a:t>4.01.2018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A30F-1B4A-48FA-A87B-19B033C5679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609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5813F-740F-421B-8B04-09D64F1F23F1}" type="datetimeFigureOut">
              <a:rPr lang="tr-TR" smtClean="0"/>
              <a:t>4.01.2018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A30F-1B4A-48FA-A87B-19B033C5679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8526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5813F-740F-421B-8B04-09D64F1F23F1}" type="datetimeFigureOut">
              <a:rPr lang="tr-TR" smtClean="0"/>
              <a:t>4.01.2018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A30F-1B4A-48FA-A87B-19B033C5679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0747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5813F-740F-421B-8B04-09D64F1F23F1}" type="datetimeFigureOut">
              <a:rPr lang="tr-TR" smtClean="0"/>
              <a:t>4.01.2018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5A30F-1B4A-48FA-A87B-19B033C5679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37055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5813F-740F-421B-8B04-09D64F1F23F1}" type="datetimeFigureOut">
              <a:rPr lang="tr-TR" smtClean="0"/>
              <a:t>4.01.2018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5A30F-1B4A-48FA-A87B-19B033C5679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198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>
                <a:solidFill>
                  <a:srgbClr val="0070C0"/>
                </a:solidFill>
              </a:rPr>
              <a:t>Seri Arayüz</a:t>
            </a:r>
            <a:endParaRPr lang="tr-T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630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tr-TR" dirty="0">
                <a:solidFill>
                  <a:srgbClr val="0070C0"/>
                </a:solidFill>
              </a:rPr>
              <a:t>SDU ‘nun </a:t>
            </a:r>
            <a:r>
              <a:rPr lang="en-US" dirty="0" err="1" smtClean="0">
                <a:solidFill>
                  <a:srgbClr val="0070C0"/>
                </a:solidFill>
              </a:rPr>
              <a:t>Gonderilmesi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tr-TR" dirty="0" smtClean="0">
                <a:solidFill>
                  <a:srgbClr val="0070C0"/>
                </a:solidFill>
              </a:rPr>
              <a:t>(devam)</a:t>
            </a:r>
            <a:endParaRPr lang="tr-TR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Seri </a:t>
            </a:r>
            <a:r>
              <a:rPr lang="en-US" dirty="0" err="1" smtClean="0"/>
              <a:t>arayuz</a:t>
            </a:r>
            <a:r>
              <a:rPr lang="en-US" dirty="0" smtClean="0"/>
              <a:t> </a:t>
            </a:r>
            <a:r>
              <a:rPr lang="en-US" dirty="0" err="1" smtClean="0"/>
              <a:t>cipi</a:t>
            </a:r>
            <a:r>
              <a:rPr lang="en-US" dirty="0" smtClean="0"/>
              <a:t>, CPU ‘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edilen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baytlarini</a:t>
            </a:r>
            <a:r>
              <a:rPr lang="en-US" dirty="0" smtClean="0"/>
              <a:t> </a:t>
            </a:r>
            <a:r>
              <a:rPr lang="en-US" dirty="0" err="1" smtClean="0"/>
              <a:t>saklamak</a:t>
            </a:r>
            <a:r>
              <a:rPr lang="en-US" dirty="0" smtClean="0"/>
              <a:t> </a:t>
            </a:r>
            <a:r>
              <a:rPr lang="en-US" dirty="0" err="1" smtClean="0"/>
              <a:t>icin</a:t>
            </a:r>
            <a:r>
              <a:rPr lang="en-US" dirty="0" smtClean="0"/>
              <a:t> </a:t>
            </a:r>
            <a:r>
              <a:rPr lang="en-US" dirty="0" err="1" smtClean="0"/>
              <a:t>kullanilan</a:t>
            </a:r>
            <a:r>
              <a:rPr lang="en-US" dirty="0" smtClean="0"/>
              <a:t> </a:t>
            </a:r>
            <a:r>
              <a:rPr lang="en-US" b="1" i="1" dirty="0" err="1" smtClean="0"/>
              <a:t>gonderici</a:t>
            </a:r>
            <a:r>
              <a:rPr lang="en-US" b="1" i="1" dirty="0" smtClean="0"/>
              <a:t> </a:t>
            </a:r>
            <a:r>
              <a:rPr lang="en-US" b="1" i="1" dirty="0" err="1" smtClean="0"/>
              <a:t>veri</a:t>
            </a:r>
            <a:r>
              <a:rPr lang="en-US" b="1" i="1" dirty="0" smtClean="0"/>
              <a:t> </a:t>
            </a:r>
            <a:r>
              <a:rPr lang="en-US" b="1" i="1" dirty="0" err="1" smtClean="0"/>
              <a:t>kaydedicisine</a:t>
            </a:r>
            <a:r>
              <a:rPr lang="en-US" dirty="0" smtClean="0"/>
              <a:t> (Transmitter Hold Register) </a:t>
            </a:r>
            <a:r>
              <a:rPr lang="en-US" dirty="0" err="1" smtClean="0"/>
              <a:t>sahiptir</a:t>
            </a:r>
            <a:endParaRPr lang="en-US" dirty="0" smtClean="0"/>
          </a:p>
          <a:p>
            <a:r>
              <a:rPr lang="en-US" b="1" dirty="0" smtClean="0"/>
              <a:t>SDU </a:t>
            </a:r>
            <a:r>
              <a:rPr lang="en-US" b="1" dirty="0" err="1" smtClean="0"/>
              <a:t>lojigi</a:t>
            </a:r>
            <a:r>
              <a:rPr lang="en-US" dirty="0" smtClean="0"/>
              <a:t>, </a:t>
            </a:r>
            <a:r>
              <a:rPr lang="en-US" dirty="0" err="1" smtClean="0"/>
              <a:t>haberlesecek</a:t>
            </a:r>
            <a:r>
              <a:rPr lang="en-US" dirty="0" smtClean="0"/>
              <a:t> </a:t>
            </a:r>
            <a:r>
              <a:rPr lang="en-US" dirty="0" err="1" smtClean="0"/>
              <a:t>uclarin</a:t>
            </a:r>
            <a:r>
              <a:rPr lang="en-US" dirty="0" smtClean="0"/>
              <a:t> </a:t>
            </a:r>
            <a:r>
              <a:rPr lang="en-US" dirty="0" err="1" smtClean="0"/>
              <a:t>onceden</a:t>
            </a:r>
            <a:r>
              <a:rPr lang="en-US" dirty="0" smtClean="0"/>
              <a:t> </a:t>
            </a:r>
            <a:r>
              <a:rPr lang="en-US" dirty="0" err="1" smtClean="0"/>
              <a:t>uzerinde</a:t>
            </a:r>
            <a:r>
              <a:rPr lang="en-US" dirty="0" smtClean="0"/>
              <a:t> </a:t>
            </a:r>
            <a:r>
              <a:rPr lang="en-US" dirty="0" err="1" smtClean="0"/>
              <a:t>anlastigi</a:t>
            </a:r>
            <a:r>
              <a:rPr lang="en-US" dirty="0" smtClean="0"/>
              <a:t> SDU </a:t>
            </a:r>
            <a:r>
              <a:rPr lang="en-US" dirty="0" err="1" smtClean="0"/>
              <a:t>formatina</a:t>
            </a:r>
            <a:r>
              <a:rPr lang="en-US" dirty="0" smtClean="0"/>
              <a:t> </a:t>
            </a:r>
            <a:r>
              <a:rPr lang="en-US" dirty="0" err="1" smtClean="0"/>
              <a:t>bagli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sirasiyla</a:t>
            </a:r>
            <a:r>
              <a:rPr lang="en-US" dirty="0" smtClean="0"/>
              <a:t> </a:t>
            </a:r>
            <a:r>
              <a:rPr lang="en-US" dirty="0" err="1" smtClean="0"/>
              <a:t>asagidaki</a:t>
            </a:r>
            <a:r>
              <a:rPr lang="en-US" dirty="0" smtClean="0"/>
              <a:t> </a:t>
            </a:r>
            <a:r>
              <a:rPr lang="en-US" dirty="0" err="1" smtClean="0"/>
              <a:t>adimlari</a:t>
            </a:r>
            <a:r>
              <a:rPr lang="en-US" dirty="0" smtClean="0"/>
              <a:t> </a:t>
            </a:r>
            <a:r>
              <a:rPr lang="en-US" dirty="0" err="1" smtClean="0"/>
              <a:t>gerceklestirir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Sayisi</a:t>
            </a:r>
            <a:r>
              <a:rPr lang="en-US" dirty="0" smtClean="0"/>
              <a:t> </a:t>
            </a:r>
            <a:r>
              <a:rPr lang="en-US" dirty="0" err="1" smtClean="0"/>
              <a:t>karsilikli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belirlenmis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bitlerinin</a:t>
            </a:r>
            <a:r>
              <a:rPr lang="en-US" dirty="0" smtClean="0"/>
              <a:t> </a:t>
            </a:r>
            <a:r>
              <a:rPr lang="en-US" dirty="0" err="1" smtClean="0"/>
              <a:t>onune</a:t>
            </a:r>
            <a:r>
              <a:rPr lang="en-US" dirty="0" smtClean="0"/>
              <a:t> </a:t>
            </a:r>
            <a:r>
              <a:rPr lang="en-US" b="1" dirty="0" err="1" smtClean="0"/>
              <a:t>baslangic</a:t>
            </a:r>
            <a:r>
              <a:rPr lang="en-US" b="1" dirty="0" smtClean="0"/>
              <a:t> </a:t>
            </a:r>
            <a:r>
              <a:rPr lang="en-US" b="1" dirty="0" err="1" smtClean="0"/>
              <a:t>bitini</a:t>
            </a:r>
            <a:r>
              <a:rPr lang="en-US" b="1" dirty="0" smtClean="0"/>
              <a:t> </a:t>
            </a:r>
            <a:r>
              <a:rPr lang="en-US" dirty="0" err="1" smtClean="0"/>
              <a:t>yerlestirir</a:t>
            </a:r>
            <a:endParaRPr lang="en-US" dirty="0" smtClean="0"/>
          </a:p>
          <a:p>
            <a:pPr lvl="1"/>
            <a:r>
              <a:rPr lang="en-US" b="1" dirty="0" err="1" smtClean="0"/>
              <a:t>Esitlik</a:t>
            </a:r>
            <a:r>
              <a:rPr lang="en-US" b="1" dirty="0" smtClean="0"/>
              <a:t> </a:t>
            </a:r>
            <a:r>
              <a:rPr lang="en-US" b="1" dirty="0" err="1" smtClean="0"/>
              <a:t>bitini</a:t>
            </a:r>
            <a:r>
              <a:rPr lang="en-US" b="1" dirty="0" smtClean="0"/>
              <a:t> </a:t>
            </a:r>
            <a:r>
              <a:rPr lang="en-US" dirty="0" err="1" smtClean="0"/>
              <a:t>hesaplar</a:t>
            </a:r>
            <a:endParaRPr lang="en-US" dirty="0" smtClean="0"/>
          </a:p>
          <a:p>
            <a:pPr lvl="1"/>
            <a:r>
              <a:rPr lang="en-US" b="1" dirty="0" err="1" smtClean="0"/>
              <a:t>Esitlik</a:t>
            </a:r>
            <a:r>
              <a:rPr lang="en-US" b="1" dirty="0" smtClean="0"/>
              <a:t> </a:t>
            </a:r>
            <a:r>
              <a:rPr lang="en-US" b="1" dirty="0" err="1" smtClean="0"/>
              <a:t>bitini</a:t>
            </a:r>
            <a:r>
              <a:rPr lang="en-US" b="1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sayisi</a:t>
            </a:r>
            <a:r>
              <a:rPr lang="en-US" dirty="0" smtClean="0"/>
              <a:t> </a:t>
            </a:r>
            <a:r>
              <a:rPr lang="en-US" dirty="0" err="1" smtClean="0"/>
              <a:t>karsilikli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belirlenmis</a:t>
            </a:r>
            <a:r>
              <a:rPr lang="en-US" dirty="0" smtClean="0"/>
              <a:t> </a:t>
            </a:r>
            <a:r>
              <a:rPr lang="en-US" b="1" dirty="0" err="1" smtClean="0"/>
              <a:t>bitis</a:t>
            </a:r>
            <a:r>
              <a:rPr lang="en-US" b="1" dirty="0" smtClean="0"/>
              <a:t> </a:t>
            </a:r>
            <a:r>
              <a:rPr lang="en-US" b="1" dirty="0" err="1" smtClean="0"/>
              <a:t>bitlerini</a:t>
            </a:r>
            <a:r>
              <a:rPr lang="en-US" dirty="0" smtClean="0"/>
              <a:t> </a:t>
            </a:r>
            <a:r>
              <a:rPr lang="en-US" dirty="0" err="1" smtClean="0"/>
              <a:t>mevcut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dizisinin</a:t>
            </a:r>
            <a:r>
              <a:rPr lang="en-US" dirty="0" smtClean="0"/>
              <a:t> </a:t>
            </a:r>
            <a:r>
              <a:rPr lang="en-US" dirty="0" err="1" smtClean="0"/>
              <a:t>sonuna</a:t>
            </a:r>
            <a:r>
              <a:rPr lang="en-US" dirty="0" smtClean="0"/>
              <a:t> </a:t>
            </a:r>
            <a:r>
              <a:rPr lang="en-US" dirty="0" err="1" smtClean="0"/>
              <a:t>ekler</a:t>
            </a:r>
            <a:endParaRPr lang="en-US" dirty="0" smtClean="0"/>
          </a:p>
          <a:p>
            <a:r>
              <a:rPr lang="en-US" dirty="0" smtClean="0"/>
              <a:t>SDU </a:t>
            </a:r>
            <a:r>
              <a:rPr lang="en-US" dirty="0" err="1" smtClean="0"/>
              <a:t>lojigi</a:t>
            </a:r>
            <a:r>
              <a:rPr lang="en-US" dirty="0" smtClean="0"/>
              <a:t> </a:t>
            </a:r>
            <a:r>
              <a:rPr lang="en-US" dirty="0" err="1" smtClean="0"/>
              <a:t>tarafindan</a:t>
            </a:r>
            <a:r>
              <a:rPr lang="en-US" dirty="0" smtClean="0"/>
              <a:t> </a:t>
            </a:r>
            <a:r>
              <a:rPr lang="en-US" dirty="0" err="1" smtClean="0"/>
              <a:t>olusturulan</a:t>
            </a:r>
            <a:r>
              <a:rPr lang="en-US" dirty="0" smtClean="0"/>
              <a:t> SDU bit </a:t>
            </a:r>
            <a:r>
              <a:rPr lang="en-US" dirty="0" err="1" smtClean="0"/>
              <a:t>dizisi</a:t>
            </a:r>
            <a:r>
              <a:rPr lang="en-US" dirty="0" smtClean="0"/>
              <a:t> </a:t>
            </a:r>
            <a:r>
              <a:rPr lang="en-US" b="1" i="1" dirty="0" err="1" smtClean="0"/>
              <a:t>gonderici</a:t>
            </a:r>
            <a:r>
              <a:rPr lang="en-US" b="1" i="1" dirty="0" smtClean="0"/>
              <a:t> </a:t>
            </a:r>
            <a:r>
              <a:rPr lang="en-US" b="1" i="1" dirty="0" err="1" smtClean="0"/>
              <a:t>kaydirma</a:t>
            </a:r>
            <a:r>
              <a:rPr lang="en-US" b="1" i="1" dirty="0" smtClean="0"/>
              <a:t> </a:t>
            </a:r>
            <a:r>
              <a:rPr lang="en-US" b="1" i="1" dirty="0" err="1" smtClean="0"/>
              <a:t>kaydedicisine</a:t>
            </a:r>
            <a:r>
              <a:rPr lang="en-US" dirty="0" smtClean="0"/>
              <a:t> (Transmitter Shift Register) </a:t>
            </a:r>
            <a:r>
              <a:rPr lang="en-US" dirty="0" err="1" smtClean="0"/>
              <a:t>aktarilir</a:t>
            </a:r>
            <a:endParaRPr lang="en-US" dirty="0" smtClean="0"/>
          </a:p>
          <a:p>
            <a:pPr lvl="1"/>
            <a:r>
              <a:rPr lang="en-US" dirty="0" smtClean="0"/>
              <a:t>Bu </a:t>
            </a:r>
            <a:r>
              <a:rPr lang="en-US" dirty="0" err="1" smtClean="0"/>
              <a:t>kaydedici</a:t>
            </a:r>
            <a:r>
              <a:rPr lang="en-US" dirty="0" smtClean="0"/>
              <a:t> </a:t>
            </a:r>
            <a:r>
              <a:rPr lang="en-US" b="1" dirty="0" smtClean="0"/>
              <a:t>baud </a:t>
            </a:r>
            <a:r>
              <a:rPr lang="en-US" b="1" dirty="0" err="1" smtClean="0"/>
              <a:t>hiziyla</a:t>
            </a:r>
            <a:r>
              <a:rPr lang="en-US" b="1" dirty="0" smtClean="0"/>
              <a:t> </a:t>
            </a:r>
            <a:r>
              <a:rPr lang="en-US" b="1" dirty="0" err="1" smtClean="0"/>
              <a:t>ayni</a:t>
            </a:r>
            <a:r>
              <a:rPr lang="en-US" b="1" dirty="0" smtClean="0"/>
              <a:t> </a:t>
            </a:r>
            <a:r>
              <a:rPr lang="en-US" b="1" dirty="0" err="1" smtClean="0"/>
              <a:t>frekansa</a:t>
            </a:r>
            <a:r>
              <a:rPr lang="en-US" b="1" dirty="0" smtClean="0"/>
              <a:t> </a:t>
            </a:r>
            <a:r>
              <a:rPr lang="en-US" b="1" dirty="0" err="1" smtClean="0"/>
              <a:t>sahip</a:t>
            </a:r>
            <a:r>
              <a:rPr lang="en-US" b="1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sinyali</a:t>
            </a:r>
            <a:r>
              <a:rPr lang="en-US" dirty="0" smtClean="0"/>
              <a:t> </a:t>
            </a:r>
            <a:r>
              <a:rPr lang="en-US" dirty="0" err="1" smtClean="0"/>
              <a:t>kullanir</a:t>
            </a:r>
            <a:endParaRPr lang="en-US" dirty="0" smtClean="0"/>
          </a:p>
          <a:p>
            <a:pPr lvl="1"/>
            <a:r>
              <a:rPr lang="en-US" b="1" dirty="0" err="1" smtClean="0"/>
              <a:t>Baslangic</a:t>
            </a:r>
            <a:r>
              <a:rPr lang="en-US" b="1" dirty="0" smtClean="0"/>
              <a:t> </a:t>
            </a:r>
            <a:r>
              <a:rPr lang="en-US" b="1" dirty="0" err="1" smtClean="0"/>
              <a:t>biti</a:t>
            </a:r>
            <a:r>
              <a:rPr lang="en-US" b="1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b="1" dirty="0" smtClean="0"/>
              <a:t>en </a:t>
            </a:r>
            <a:r>
              <a:rPr lang="en-US" b="1" dirty="0" err="1" smtClean="0"/>
              <a:t>anlamsiz</a:t>
            </a:r>
            <a:r>
              <a:rPr lang="en-US" b="1" dirty="0" smtClean="0"/>
              <a:t> </a:t>
            </a:r>
            <a:r>
              <a:rPr lang="en-US" b="1" dirty="0" err="1" smtClean="0"/>
              <a:t>veri</a:t>
            </a:r>
            <a:r>
              <a:rPr lang="en-US" b="1" dirty="0" smtClean="0"/>
              <a:t> </a:t>
            </a:r>
            <a:r>
              <a:rPr lang="en-US" b="1" dirty="0" err="1" smtClean="0"/>
              <a:t>bitinden</a:t>
            </a:r>
            <a:r>
              <a:rPr lang="en-US" dirty="0" smtClean="0"/>
              <a:t> </a:t>
            </a:r>
            <a:r>
              <a:rPr lang="en-US" dirty="0" err="1" smtClean="0"/>
              <a:t>baslayarak</a:t>
            </a:r>
            <a:r>
              <a:rPr lang="en-US" dirty="0" smtClean="0"/>
              <a:t> </a:t>
            </a:r>
            <a:r>
              <a:rPr lang="en-US" dirty="0" err="1" smtClean="0"/>
              <a:t>sirasiyla</a:t>
            </a:r>
            <a:r>
              <a:rPr lang="en-US" dirty="0" smtClean="0"/>
              <a:t> tum SDU </a:t>
            </a:r>
            <a:r>
              <a:rPr lang="en-US" dirty="0" err="1" smtClean="0"/>
              <a:t>bitlerini</a:t>
            </a:r>
            <a:r>
              <a:rPr lang="en-US" dirty="0" smtClean="0"/>
              <a:t> </a:t>
            </a:r>
            <a:r>
              <a:rPr lang="en-US" dirty="0" err="1" smtClean="0"/>
              <a:t>iletim</a:t>
            </a:r>
            <a:r>
              <a:rPr lang="en-US" dirty="0" smtClean="0"/>
              <a:t> </a:t>
            </a:r>
            <a:r>
              <a:rPr lang="en-US" dirty="0" err="1" smtClean="0"/>
              <a:t>hattina</a:t>
            </a:r>
            <a:r>
              <a:rPr lang="en-US" dirty="0" smtClean="0"/>
              <a:t> </a:t>
            </a:r>
            <a:r>
              <a:rPr lang="en-US" dirty="0" err="1" smtClean="0"/>
              <a:t>koyar</a:t>
            </a:r>
            <a:endParaRPr lang="en-US" dirty="0" smtClean="0"/>
          </a:p>
          <a:p>
            <a:pPr lvl="1"/>
            <a:r>
              <a:rPr lang="en-US" dirty="0" smtClean="0"/>
              <a:t>Tum SDU </a:t>
            </a:r>
            <a:r>
              <a:rPr lang="en-US" dirty="0" err="1" smtClean="0"/>
              <a:t>bitleri</a:t>
            </a:r>
            <a:r>
              <a:rPr lang="en-US" dirty="0" smtClean="0"/>
              <a:t> </a:t>
            </a:r>
            <a:r>
              <a:rPr lang="en-US" dirty="0" err="1" smtClean="0"/>
              <a:t>alici</a:t>
            </a:r>
            <a:r>
              <a:rPr lang="en-US" dirty="0" smtClean="0"/>
              <a:t> </a:t>
            </a:r>
            <a:r>
              <a:rPr lang="en-US" dirty="0" err="1" smtClean="0"/>
              <a:t>tarafa</a:t>
            </a:r>
            <a:r>
              <a:rPr lang="en-US" dirty="0" smtClean="0"/>
              <a:t> </a:t>
            </a:r>
            <a:r>
              <a:rPr lang="en-US" dirty="0" err="1" smtClean="0"/>
              <a:t>gonderildikten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 </a:t>
            </a:r>
            <a:r>
              <a:rPr lang="en-US" dirty="0" err="1" smtClean="0"/>
              <a:t>iletim</a:t>
            </a:r>
            <a:r>
              <a:rPr lang="en-US" dirty="0" smtClean="0"/>
              <a:t> </a:t>
            </a:r>
            <a:r>
              <a:rPr lang="en-US" dirty="0" err="1" smtClean="0"/>
              <a:t>hatti</a:t>
            </a:r>
            <a:r>
              <a:rPr lang="en-US" dirty="0" smtClean="0"/>
              <a:t> </a:t>
            </a:r>
            <a:r>
              <a:rPr lang="en-US" b="1" dirty="0" err="1" smtClean="0"/>
              <a:t>lojik</a:t>
            </a:r>
            <a:r>
              <a:rPr lang="en-US" b="1" dirty="0" smtClean="0"/>
              <a:t> 1</a:t>
            </a:r>
            <a:r>
              <a:rPr lang="en-US" dirty="0" smtClean="0"/>
              <a:t> </a:t>
            </a:r>
            <a:r>
              <a:rPr lang="en-US" dirty="0" err="1" smtClean="0"/>
              <a:t>seviyesine</a:t>
            </a:r>
            <a:r>
              <a:rPr lang="en-US" dirty="0" smtClean="0"/>
              <a:t> </a:t>
            </a:r>
            <a:r>
              <a:rPr lang="en-US" dirty="0" err="1" smtClean="0"/>
              <a:t>surulur</a:t>
            </a:r>
            <a:r>
              <a:rPr lang="en-US" dirty="0" smtClean="0"/>
              <a:t> (</a:t>
            </a:r>
            <a:r>
              <a:rPr lang="en-US" b="1" dirty="0" err="1" smtClean="0"/>
              <a:t>markalama</a:t>
            </a:r>
            <a:r>
              <a:rPr lang="en-US" dirty="0" smtClean="0"/>
              <a:t>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3382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283442"/>
          </a:xfrm>
        </p:spPr>
        <p:txBody>
          <a:bodyPr>
            <a:no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SDU ‘nun </a:t>
            </a:r>
            <a:r>
              <a:rPr lang="en-US" sz="2000" dirty="0" err="1" smtClean="0">
                <a:solidFill>
                  <a:srgbClr val="0070C0"/>
                </a:solidFill>
              </a:rPr>
              <a:t>Alinmasi</a:t>
            </a:r>
            <a:r>
              <a:rPr lang="en-US" sz="2000" dirty="0">
                <a:solidFill>
                  <a:srgbClr val="0070C0"/>
                </a:solidFill>
              </a:rPr>
              <a:t> (Seri Port </a:t>
            </a:r>
            <a:r>
              <a:rPr lang="en-US" sz="2000" dirty="0" err="1">
                <a:solidFill>
                  <a:srgbClr val="0070C0"/>
                </a:solidFill>
              </a:rPr>
              <a:t>Denetleyici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AliciTaraf</a:t>
            </a:r>
            <a:r>
              <a:rPr lang="en-US" sz="2000" dirty="0">
                <a:solidFill>
                  <a:srgbClr val="0070C0"/>
                </a:solidFill>
              </a:rPr>
              <a:t>)</a:t>
            </a:r>
            <a:endParaRPr lang="tr-TR" sz="2000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75761" y="-1238500"/>
            <a:ext cx="2813165" cy="5857050"/>
          </a:xfrm>
        </p:spPr>
      </p:pic>
      <p:sp>
        <p:nvSpPr>
          <p:cNvPr id="6" name="Metin kutusu 5"/>
          <p:cNvSpPr txBox="1"/>
          <p:nvPr/>
        </p:nvSpPr>
        <p:spPr>
          <a:xfrm>
            <a:off x="368322" y="3212976"/>
            <a:ext cx="832882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Frame’i</a:t>
            </a:r>
            <a:r>
              <a:rPr lang="en-US" sz="1100" dirty="0" smtClean="0"/>
              <a:t> </a:t>
            </a:r>
            <a:r>
              <a:rPr lang="en-US" sz="1100" dirty="0" err="1" smtClean="0"/>
              <a:t>almada</a:t>
            </a:r>
            <a:r>
              <a:rPr lang="en-US" sz="1100" dirty="0" smtClean="0"/>
              <a:t> </a:t>
            </a:r>
            <a:r>
              <a:rPr lang="en-US" sz="1100" dirty="0" err="1" smtClean="0"/>
              <a:t>ise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kez</a:t>
            </a:r>
            <a:r>
              <a:rPr lang="en-US" sz="1100" dirty="0" smtClean="0"/>
              <a:t> </a:t>
            </a:r>
            <a:r>
              <a:rPr lang="en-US" sz="1100" dirty="0" err="1" smtClean="0"/>
              <a:t>alinacak</a:t>
            </a:r>
            <a:r>
              <a:rPr lang="en-US" sz="1100" dirty="0" smtClean="0"/>
              <a:t> </a:t>
            </a:r>
            <a:r>
              <a:rPr lang="en-US" sz="1100" dirty="0" err="1" smtClean="0"/>
              <a:t>veri</a:t>
            </a:r>
            <a:r>
              <a:rPr lang="en-US" sz="1100" dirty="0" smtClean="0"/>
              <a:t> </a:t>
            </a:r>
            <a:r>
              <a:rPr lang="en-US" sz="1100" dirty="0" err="1" smtClean="0"/>
              <a:t>yolu</a:t>
            </a:r>
            <a:r>
              <a:rPr lang="en-US" sz="1100" dirty="0" smtClean="0"/>
              <a:t> </a:t>
            </a:r>
            <a:r>
              <a:rPr lang="en-US" sz="1100" dirty="0" err="1" smtClean="0"/>
              <a:t>yine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kaydirma</a:t>
            </a:r>
            <a:r>
              <a:rPr lang="en-US" sz="1100" dirty="0" smtClean="0"/>
              <a:t> </a:t>
            </a:r>
            <a:r>
              <a:rPr lang="en-US" sz="1100" dirty="0" err="1" smtClean="0"/>
              <a:t>kaydedicisine</a:t>
            </a:r>
            <a:r>
              <a:rPr lang="en-US" sz="1100" dirty="0" smtClean="0"/>
              <a:t> </a:t>
            </a:r>
            <a:r>
              <a:rPr lang="en-US" sz="1100" dirty="0" err="1" smtClean="0"/>
              <a:t>baglidir</a:t>
            </a:r>
            <a:r>
              <a:rPr lang="en-US" sz="11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sz="1100" dirty="0" err="1" smtClean="0"/>
              <a:t>Gonderici</a:t>
            </a:r>
            <a:r>
              <a:rPr lang="en-US" sz="1100" dirty="0" smtClean="0"/>
              <a:t> </a:t>
            </a:r>
            <a:r>
              <a:rPr lang="en-US" sz="1100" dirty="0" err="1" smtClean="0"/>
              <a:t>tarafin</a:t>
            </a:r>
            <a:r>
              <a:rPr lang="en-US" sz="1100" dirty="0" smtClean="0"/>
              <a:t> baud </a:t>
            </a:r>
            <a:r>
              <a:rPr lang="en-US" sz="1100" dirty="0" err="1" smtClean="0"/>
              <a:t>hiziyla</a:t>
            </a:r>
            <a:r>
              <a:rPr lang="en-US" sz="1100" dirty="0" smtClean="0"/>
              <a:t> </a:t>
            </a:r>
            <a:r>
              <a:rPr lang="en-US" sz="1100" dirty="0" err="1" smtClean="0"/>
              <a:t>ayni</a:t>
            </a:r>
            <a:r>
              <a:rPr lang="en-US" sz="1100" dirty="0" smtClean="0"/>
              <a:t> </a:t>
            </a:r>
            <a:r>
              <a:rPr lang="en-US" sz="1100" dirty="0" err="1" smtClean="0"/>
              <a:t>olarak</a:t>
            </a:r>
            <a:r>
              <a:rPr lang="en-US" sz="1100" dirty="0" smtClean="0"/>
              <a:t> </a:t>
            </a:r>
            <a:r>
              <a:rPr lang="en-US" sz="1100" dirty="0" err="1" smtClean="0"/>
              <a:t>alici</a:t>
            </a:r>
            <a:r>
              <a:rPr lang="en-US" sz="1100" dirty="0" smtClean="0"/>
              <a:t> </a:t>
            </a:r>
            <a:r>
              <a:rPr lang="en-US" sz="1100" dirty="0" err="1" smtClean="0"/>
              <a:t>tarafta</a:t>
            </a:r>
            <a:r>
              <a:rPr lang="en-US" sz="1100" dirty="0" smtClean="0"/>
              <a:t> clock </a:t>
            </a:r>
            <a:r>
              <a:rPr lang="en-US" sz="1100" dirty="0" err="1" smtClean="0"/>
              <a:t>darbeleri</a:t>
            </a:r>
            <a:r>
              <a:rPr lang="en-US" sz="1100" dirty="0" smtClean="0"/>
              <a:t> </a:t>
            </a:r>
            <a:r>
              <a:rPr lang="en-US" sz="1100" dirty="0" err="1" smtClean="0"/>
              <a:t>uretiyor</a:t>
            </a:r>
            <a:r>
              <a:rPr lang="en-US" sz="1100" dirty="0" smtClean="0"/>
              <a:t> </a:t>
            </a:r>
            <a:r>
              <a:rPr lang="en-US" sz="1100" dirty="0" err="1" smtClean="0"/>
              <a:t>fakat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kez</a:t>
            </a:r>
            <a:r>
              <a:rPr lang="en-US" sz="1100" dirty="0" smtClean="0"/>
              <a:t> saga </a:t>
            </a:r>
            <a:r>
              <a:rPr lang="en-US" sz="1100" dirty="0" err="1" smtClean="0"/>
              <a:t>kaydirmak</a:t>
            </a:r>
            <a:r>
              <a:rPr lang="en-US" sz="1100" dirty="0" smtClean="0"/>
              <a:t> </a:t>
            </a:r>
            <a:r>
              <a:rPr lang="en-US" sz="1100" dirty="0" err="1" smtClean="0"/>
              <a:t>icin</a:t>
            </a:r>
            <a:r>
              <a:rPr lang="en-US" sz="1100" dirty="0" smtClean="0"/>
              <a:t> </a:t>
            </a:r>
            <a:r>
              <a:rPr lang="en-US" sz="1100" dirty="0" err="1" smtClean="0"/>
              <a:t>degil</a:t>
            </a:r>
            <a:r>
              <a:rPr lang="en-US" sz="1100" dirty="0" smtClean="0"/>
              <a:t> sola </a:t>
            </a:r>
            <a:r>
              <a:rPr lang="en-US" sz="1100" dirty="0" err="1" smtClean="0"/>
              <a:t>kaydirmak</a:t>
            </a:r>
            <a:r>
              <a:rPr lang="en-US" sz="1100" dirty="0" smtClean="0"/>
              <a:t> </a:t>
            </a:r>
            <a:r>
              <a:rPr lang="en-US" sz="1100" dirty="0" err="1" smtClean="0"/>
              <a:t>icin</a:t>
            </a:r>
            <a:r>
              <a:rPr lang="en-US" sz="1100" dirty="0" smtClean="0"/>
              <a:t>. Baud </a:t>
            </a:r>
            <a:r>
              <a:rPr lang="en-US" sz="1100" dirty="0" err="1" smtClean="0"/>
              <a:t>hizlari</a:t>
            </a:r>
            <a:r>
              <a:rPr lang="en-US" sz="1100" dirty="0" smtClean="0"/>
              <a:t>, </a:t>
            </a:r>
            <a:r>
              <a:rPr lang="en-US" sz="1100" dirty="0" err="1" smtClean="0"/>
              <a:t>frekanslar</a:t>
            </a:r>
            <a:r>
              <a:rPr lang="en-US" sz="1100" dirty="0" smtClean="0"/>
              <a:t> </a:t>
            </a:r>
            <a:r>
              <a:rPr lang="en-US" sz="1100" dirty="0" err="1" smtClean="0"/>
              <a:t>ayni</a:t>
            </a:r>
            <a:r>
              <a:rPr lang="en-US" sz="1100" dirty="0" smtClean="0"/>
              <a:t> </a:t>
            </a:r>
            <a:r>
              <a:rPr lang="en-US" sz="1100" dirty="0" err="1" smtClean="0"/>
              <a:t>oldugu</a:t>
            </a:r>
            <a:r>
              <a:rPr lang="en-US" sz="1100" dirty="0" smtClean="0"/>
              <a:t> </a:t>
            </a:r>
            <a:r>
              <a:rPr lang="en-US" sz="1100" dirty="0" err="1" smtClean="0"/>
              <a:t>icin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sekilde</a:t>
            </a:r>
            <a:r>
              <a:rPr lang="en-US" sz="1100" dirty="0" smtClean="0"/>
              <a:t> </a:t>
            </a:r>
            <a:r>
              <a:rPr lang="en-US" sz="1100" dirty="0" err="1" smtClean="0"/>
              <a:t>dogru</a:t>
            </a:r>
            <a:r>
              <a:rPr lang="en-US" sz="1100" dirty="0" smtClean="0"/>
              <a:t> </a:t>
            </a:r>
            <a:r>
              <a:rPr lang="en-US" sz="1100" dirty="0" err="1" smtClean="0"/>
              <a:t>orneklemeyi</a:t>
            </a:r>
            <a:r>
              <a:rPr lang="en-US" sz="1100" dirty="0" smtClean="0"/>
              <a:t> </a:t>
            </a:r>
            <a:r>
              <a:rPr lang="en-US" sz="1100" dirty="0" err="1" smtClean="0"/>
              <a:t>yapiyoruz</a:t>
            </a:r>
            <a:r>
              <a:rPr lang="en-US" sz="11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sz="1100" dirty="0" smtClean="0"/>
              <a:t>Frame </a:t>
            </a:r>
            <a:r>
              <a:rPr lang="en-US" sz="1100" dirty="0" err="1" smtClean="0"/>
              <a:t>yapisini</a:t>
            </a:r>
            <a:r>
              <a:rPr lang="en-US" sz="1100" dirty="0" smtClean="0"/>
              <a:t> da </a:t>
            </a:r>
            <a:r>
              <a:rPr lang="en-US" sz="1100" dirty="0" err="1" smtClean="0"/>
              <a:t>gonderici</a:t>
            </a:r>
            <a:r>
              <a:rPr lang="en-US" sz="1100" dirty="0" smtClean="0"/>
              <a:t> </a:t>
            </a:r>
            <a:r>
              <a:rPr lang="en-US" sz="1100" dirty="0" err="1" smtClean="0"/>
              <a:t>tarafinkinin</a:t>
            </a:r>
            <a:r>
              <a:rPr lang="en-US" sz="1100" dirty="0" smtClean="0"/>
              <a:t> </a:t>
            </a:r>
            <a:r>
              <a:rPr lang="en-US" sz="1100" dirty="0" err="1" smtClean="0"/>
              <a:t>aynisi</a:t>
            </a:r>
            <a:r>
              <a:rPr lang="en-US" sz="1100" dirty="0" smtClean="0"/>
              <a:t> </a:t>
            </a:r>
            <a:r>
              <a:rPr lang="en-US" sz="1100" dirty="0" err="1" smtClean="0"/>
              <a:t>olarak</a:t>
            </a:r>
            <a:r>
              <a:rPr lang="en-US" sz="1100" dirty="0" smtClean="0"/>
              <a:t> </a:t>
            </a:r>
            <a:r>
              <a:rPr lang="en-US" sz="1100" dirty="0" err="1" smtClean="0"/>
              <a:t>programlamdigimiz</a:t>
            </a:r>
            <a:r>
              <a:rPr lang="en-US" sz="1100" dirty="0" smtClean="0"/>
              <a:t> </a:t>
            </a:r>
            <a:r>
              <a:rPr lang="en-US" sz="1100" dirty="0" err="1" smtClean="0"/>
              <a:t>icin</a:t>
            </a:r>
            <a:r>
              <a:rPr lang="en-US" sz="1100" dirty="0" smtClean="0"/>
              <a:t> ne zaman parity, ne zaman </a:t>
            </a:r>
            <a:r>
              <a:rPr lang="en-US" sz="1100" dirty="0" err="1" smtClean="0"/>
              <a:t>bitis</a:t>
            </a:r>
            <a:r>
              <a:rPr lang="en-US" sz="1100" dirty="0" smtClean="0"/>
              <a:t> </a:t>
            </a:r>
            <a:r>
              <a:rPr lang="en-US" sz="1100" dirty="0" err="1" smtClean="0"/>
              <a:t>biti</a:t>
            </a:r>
            <a:r>
              <a:rPr lang="en-US" sz="1100" dirty="0" smtClean="0"/>
              <a:t> </a:t>
            </a:r>
            <a:r>
              <a:rPr lang="en-US" sz="1100" dirty="0" err="1" smtClean="0"/>
              <a:t>geliyor</a:t>
            </a:r>
            <a:r>
              <a:rPr lang="en-US" sz="1100" dirty="0" smtClean="0"/>
              <a:t> </a:t>
            </a:r>
            <a:r>
              <a:rPr lang="en-US" sz="1100" dirty="0" err="1" smtClean="0"/>
              <a:t>bunu</a:t>
            </a:r>
            <a:r>
              <a:rPr lang="en-US" sz="1100" dirty="0" smtClean="0"/>
              <a:t> </a:t>
            </a:r>
            <a:r>
              <a:rPr lang="en-US" sz="1100" dirty="0" err="1" smtClean="0"/>
              <a:t>biliyor</a:t>
            </a:r>
            <a:r>
              <a:rPr lang="en-US" sz="1100" dirty="0" smtClean="0"/>
              <a:t> </a:t>
            </a:r>
            <a:r>
              <a:rPr lang="en-US" sz="1100" dirty="0" err="1" smtClean="0"/>
              <a:t>alici</a:t>
            </a:r>
            <a:r>
              <a:rPr lang="en-US" sz="1100" dirty="0" smtClean="0"/>
              <a:t> </a:t>
            </a:r>
            <a:r>
              <a:rPr lang="en-US" sz="1100" dirty="0" err="1" smtClean="0"/>
              <a:t>taraf</a:t>
            </a:r>
            <a:r>
              <a:rPr lang="en-US" sz="11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sz="1100" dirty="0" err="1" smtClean="0"/>
              <a:t>Daha</a:t>
            </a:r>
            <a:r>
              <a:rPr lang="en-US" sz="1100" dirty="0" smtClean="0"/>
              <a:t> </a:t>
            </a:r>
            <a:r>
              <a:rPr lang="en-US" sz="1100" dirty="0" err="1" smtClean="0"/>
              <a:t>sonra</a:t>
            </a:r>
            <a:r>
              <a:rPr lang="en-US" sz="1100" dirty="0" smtClean="0"/>
              <a:t> tum </a:t>
            </a:r>
            <a:r>
              <a:rPr lang="en-US" sz="1100" dirty="0" err="1" smtClean="0"/>
              <a:t>veri</a:t>
            </a:r>
            <a:r>
              <a:rPr lang="en-US" sz="1100" dirty="0" smtClean="0"/>
              <a:t> </a:t>
            </a:r>
            <a:r>
              <a:rPr lang="en-US" sz="1100" dirty="0" err="1" smtClean="0"/>
              <a:t>alindiktan</a:t>
            </a:r>
            <a:r>
              <a:rPr lang="en-US" sz="1100" dirty="0" smtClean="0"/>
              <a:t> </a:t>
            </a:r>
            <a:r>
              <a:rPr lang="en-US" sz="1100" dirty="0" err="1" smtClean="0"/>
              <a:t>sonra</a:t>
            </a:r>
            <a:r>
              <a:rPr lang="en-US" sz="1100" dirty="0" smtClean="0"/>
              <a:t> SDU Logic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kez</a:t>
            </a:r>
            <a:r>
              <a:rPr lang="en-US" sz="1100" dirty="0" smtClean="0"/>
              <a:t> </a:t>
            </a:r>
            <a:r>
              <a:rPr lang="en-US" sz="1100" dirty="0" err="1" smtClean="0"/>
              <a:t>iste</a:t>
            </a:r>
            <a:r>
              <a:rPr lang="en-US" sz="1100" dirty="0" smtClean="0"/>
              <a:t> start </a:t>
            </a:r>
            <a:r>
              <a:rPr lang="en-US" sz="1100" dirty="0" err="1" smtClean="0"/>
              <a:t>bitini</a:t>
            </a:r>
            <a:r>
              <a:rPr lang="en-US" sz="1100" dirty="0"/>
              <a:t> </a:t>
            </a:r>
            <a:r>
              <a:rPr lang="en-US" sz="1100" dirty="0" err="1" smtClean="0"/>
              <a:t>ve</a:t>
            </a:r>
            <a:r>
              <a:rPr lang="en-US" sz="1100" dirty="0" smtClean="0"/>
              <a:t> stop </a:t>
            </a:r>
            <a:r>
              <a:rPr lang="en-US" sz="1100" dirty="0" err="1" smtClean="0"/>
              <a:t>bitini</a:t>
            </a:r>
            <a:r>
              <a:rPr lang="en-US" sz="1100" dirty="0" smtClean="0"/>
              <a:t> </a:t>
            </a:r>
            <a:r>
              <a:rPr lang="en-US" sz="1100" dirty="0" err="1" smtClean="0"/>
              <a:t>atiyor</a:t>
            </a:r>
            <a:r>
              <a:rPr lang="en-US" sz="1100" dirty="0" smtClean="0"/>
              <a:t>. Parity </a:t>
            </a:r>
            <a:r>
              <a:rPr lang="en-US" sz="1100" dirty="0" err="1" smtClean="0"/>
              <a:t>bitini</a:t>
            </a:r>
            <a:r>
              <a:rPr lang="en-US" sz="1100" dirty="0" smtClean="0"/>
              <a:t> </a:t>
            </a:r>
            <a:r>
              <a:rPr lang="en-US" sz="1100" dirty="0" err="1" smtClean="0"/>
              <a:t>sectigimiz</a:t>
            </a:r>
            <a:r>
              <a:rPr lang="en-US" sz="1100" dirty="0" smtClean="0"/>
              <a:t> </a:t>
            </a:r>
            <a:r>
              <a:rPr lang="en-US" sz="1100" dirty="0" err="1" smtClean="0"/>
              <a:t>yonteme</a:t>
            </a:r>
            <a:r>
              <a:rPr lang="en-US" sz="1100" dirty="0" smtClean="0"/>
              <a:t> gore control </a:t>
            </a:r>
            <a:r>
              <a:rPr lang="en-US" sz="1100" dirty="0" err="1" smtClean="0"/>
              <a:t>ediyor</a:t>
            </a:r>
            <a:r>
              <a:rPr lang="en-US" sz="1100" dirty="0"/>
              <a:t> </a:t>
            </a:r>
            <a:r>
              <a:rPr lang="en-US" sz="1100" dirty="0" err="1" smtClean="0"/>
              <a:t>ve</a:t>
            </a:r>
            <a:r>
              <a:rPr lang="en-US" sz="1100" dirty="0" smtClean="0"/>
              <a:t> </a:t>
            </a:r>
            <a:r>
              <a:rPr lang="en-US" sz="1100" dirty="0" err="1" smtClean="0"/>
              <a:t>veri</a:t>
            </a:r>
            <a:r>
              <a:rPr lang="en-US" sz="1100" dirty="0" smtClean="0"/>
              <a:t> </a:t>
            </a:r>
            <a:r>
              <a:rPr lang="en-US" sz="1100" dirty="0" err="1" smtClean="0"/>
              <a:t>bozulmamissa</a:t>
            </a:r>
            <a:r>
              <a:rPr lang="en-US" sz="1100" dirty="0" smtClean="0"/>
              <a:t> </a:t>
            </a:r>
            <a:r>
              <a:rPr lang="en-US" sz="1100" dirty="0" err="1" smtClean="0"/>
              <a:t>yani</a:t>
            </a:r>
            <a:r>
              <a:rPr lang="en-US" sz="1100" dirty="0" smtClean="0"/>
              <a:t> </a:t>
            </a:r>
            <a:r>
              <a:rPr lang="en-US" sz="1100" dirty="0" err="1" smtClean="0"/>
              <a:t>hersey</a:t>
            </a:r>
            <a:r>
              <a:rPr lang="en-US" sz="1100" dirty="0" smtClean="0"/>
              <a:t> </a:t>
            </a:r>
            <a:r>
              <a:rPr lang="en-US" sz="1100" dirty="0" err="1" smtClean="0"/>
              <a:t>yolunda</a:t>
            </a:r>
            <a:r>
              <a:rPr lang="en-US" sz="1100" dirty="0" smtClean="0"/>
              <a:t> </a:t>
            </a:r>
            <a:r>
              <a:rPr lang="en-US" sz="1100" dirty="0" err="1" smtClean="0"/>
              <a:t>gidip</a:t>
            </a:r>
            <a:r>
              <a:rPr lang="en-US" sz="1100" dirty="0" smtClean="0"/>
              <a:t> de </a:t>
            </a:r>
            <a:r>
              <a:rPr lang="en-US" sz="1100" dirty="0" err="1" smtClean="0"/>
              <a:t>paket</a:t>
            </a:r>
            <a:r>
              <a:rPr lang="en-US" sz="1100" dirty="0" smtClean="0"/>
              <a:t> </a:t>
            </a:r>
            <a:r>
              <a:rPr lang="en-US" sz="1100" dirty="0" err="1" smtClean="0"/>
              <a:t>dogru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sekilde</a:t>
            </a:r>
            <a:r>
              <a:rPr lang="en-US" sz="1100" dirty="0" smtClean="0"/>
              <a:t> </a:t>
            </a:r>
            <a:r>
              <a:rPr lang="en-US" sz="1100" dirty="0" err="1" smtClean="0"/>
              <a:t>elimize</a:t>
            </a:r>
            <a:r>
              <a:rPr lang="en-US" sz="1100" dirty="0" smtClean="0"/>
              <a:t> </a:t>
            </a:r>
            <a:r>
              <a:rPr lang="en-US" sz="1100" dirty="0" err="1" smtClean="0"/>
              <a:t>gectiyse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kez</a:t>
            </a:r>
            <a:r>
              <a:rPr lang="en-US" sz="1100" dirty="0" smtClean="0"/>
              <a:t> </a:t>
            </a:r>
            <a:r>
              <a:rPr lang="en-US" sz="1100" dirty="0" err="1" smtClean="0"/>
              <a:t>ek</a:t>
            </a:r>
            <a:r>
              <a:rPr lang="en-US" sz="1100" dirty="0" smtClean="0"/>
              <a:t> </a:t>
            </a:r>
            <a:r>
              <a:rPr lang="en-US" sz="1100" dirty="0" err="1" smtClean="0"/>
              <a:t>ozelliklerin</a:t>
            </a:r>
            <a:r>
              <a:rPr lang="en-US" sz="1100" dirty="0" smtClean="0"/>
              <a:t> </a:t>
            </a:r>
            <a:r>
              <a:rPr lang="en-US" sz="1100" dirty="0" err="1" smtClean="0"/>
              <a:t>olmadigi</a:t>
            </a:r>
            <a:r>
              <a:rPr lang="en-US" sz="1100" dirty="0" smtClean="0"/>
              <a:t> ham </a:t>
            </a:r>
            <a:r>
              <a:rPr lang="en-US" sz="1100" dirty="0" err="1" smtClean="0"/>
              <a:t>veri</a:t>
            </a:r>
            <a:r>
              <a:rPr lang="en-US" sz="1100" dirty="0" smtClean="0"/>
              <a:t> </a:t>
            </a:r>
            <a:r>
              <a:rPr lang="en-US" sz="1100" dirty="0" err="1" smtClean="0"/>
              <a:t>bitlerini</a:t>
            </a:r>
            <a:r>
              <a:rPr lang="en-US" sz="1100" dirty="0" smtClean="0"/>
              <a:t> Receiver Buffer Register </a:t>
            </a:r>
            <a:r>
              <a:rPr lang="en-US" sz="1100" dirty="0" err="1" smtClean="0"/>
              <a:t>kaydedicisine</a:t>
            </a:r>
            <a:r>
              <a:rPr lang="en-US" sz="1100" dirty="0" smtClean="0"/>
              <a:t> </a:t>
            </a:r>
            <a:r>
              <a:rPr lang="en-US" sz="1100" dirty="0" err="1" smtClean="0"/>
              <a:t>kaydediyor</a:t>
            </a:r>
            <a:r>
              <a:rPr lang="en-US" sz="11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sz="1100" dirty="0" err="1" smtClean="0"/>
              <a:t>Daha</a:t>
            </a:r>
            <a:r>
              <a:rPr lang="en-US" sz="1100" dirty="0" smtClean="0"/>
              <a:t> </a:t>
            </a:r>
            <a:r>
              <a:rPr lang="en-US" sz="1100" dirty="0" err="1" smtClean="0"/>
              <a:t>sonra</a:t>
            </a:r>
            <a:r>
              <a:rPr lang="en-US" sz="1100" dirty="0" smtClean="0"/>
              <a:t> da </a:t>
            </a:r>
            <a:r>
              <a:rPr lang="en-US" sz="1100" dirty="0" err="1" smtClean="0"/>
              <a:t>islemci</a:t>
            </a:r>
            <a:r>
              <a:rPr lang="en-US" sz="1100" dirty="0" smtClean="0"/>
              <a:t> </a:t>
            </a:r>
            <a:r>
              <a:rPr lang="en-US" sz="1100" dirty="0" err="1" smtClean="0"/>
              <a:t>gelip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kaydediciden</a:t>
            </a:r>
            <a:r>
              <a:rPr lang="en-US" sz="1100" dirty="0" smtClean="0"/>
              <a:t> </a:t>
            </a:r>
            <a:r>
              <a:rPr lang="en-US" sz="1100" dirty="0" err="1" smtClean="0"/>
              <a:t>veriyi</a:t>
            </a:r>
            <a:r>
              <a:rPr lang="en-US" sz="1100" dirty="0" smtClean="0"/>
              <a:t> </a:t>
            </a:r>
            <a:r>
              <a:rPr lang="en-US" sz="1100" dirty="0" err="1" smtClean="0"/>
              <a:t>okuyacak</a:t>
            </a:r>
            <a:r>
              <a:rPr lang="en-US" sz="1100" dirty="0" smtClean="0"/>
              <a:t> </a:t>
            </a:r>
            <a:r>
              <a:rPr lang="en-US" sz="1100" dirty="0" err="1" smtClean="0"/>
              <a:t>ve</a:t>
            </a:r>
            <a:r>
              <a:rPr lang="en-US" sz="1100" dirty="0" smtClean="0"/>
              <a:t> </a:t>
            </a:r>
            <a:r>
              <a:rPr lang="en-US" sz="1100" dirty="0" err="1" smtClean="0"/>
              <a:t>iste</a:t>
            </a:r>
            <a:r>
              <a:rPr lang="en-US" sz="1100" dirty="0" smtClean="0"/>
              <a:t> main </a:t>
            </a:r>
            <a:r>
              <a:rPr lang="en-US" sz="1100" dirty="0" err="1" smtClean="0"/>
              <a:t>memory’e</a:t>
            </a:r>
            <a:r>
              <a:rPr lang="en-US" sz="1100" dirty="0" smtClean="0"/>
              <a:t> </a:t>
            </a:r>
            <a:r>
              <a:rPr lang="en-US" sz="1100" dirty="0" err="1" smtClean="0"/>
              <a:t>kaydedecek</a:t>
            </a:r>
            <a:r>
              <a:rPr lang="en-US" sz="1100" dirty="0" smtClean="0"/>
              <a:t> </a:t>
            </a:r>
            <a:r>
              <a:rPr lang="en-US" sz="1100" dirty="0" err="1" smtClean="0"/>
              <a:t>ve</a:t>
            </a:r>
            <a:r>
              <a:rPr lang="en-US" sz="1100" dirty="0" smtClean="0"/>
              <a:t> </a:t>
            </a:r>
            <a:r>
              <a:rPr lang="en-US" sz="1100" dirty="0" err="1" smtClean="0"/>
              <a:t>programin</a:t>
            </a:r>
            <a:r>
              <a:rPr lang="en-US" sz="1100" dirty="0" smtClean="0"/>
              <a:t> </a:t>
            </a:r>
            <a:r>
              <a:rPr lang="en-US" sz="1100" dirty="0" err="1" smtClean="0"/>
              <a:t>kosmasi</a:t>
            </a:r>
            <a:r>
              <a:rPr lang="en-US" sz="1100" dirty="0" smtClean="0"/>
              <a:t> </a:t>
            </a:r>
            <a:r>
              <a:rPr lang="en-US" sz="1100" dirty="0" err="1" smtClean="0"/>
              <a:t>icin</a:t>
            </a:r>
            <a:r>
              <a:rPr lang="en-US" sz="1100" dirty="0" smtClean="0"/>
              <a:t> </a:t>
            </a:r>
            <a:r>
              <a:rPr lang="en-US" sz="1100" dirty="0" err="1" smtClean="0"/>
              <a:t>gerekli</a:t>
            </a:r>
            <a:r>
              <a:rPr lang="en-US" sz="1100" dirty="0" smtClean="0"/>
              <a:t> </a:t>
            </a:r>
            <a:r>
              <a:rPr lang="en-US" sz="1100" dirty="0" err="1" smtClean="0"/>
              <a:t>olan</a:t>
            </a:r>
            <a:r>
              <a:rPr lang="en-US" sz="1100" dirty="0" smtClean="0"/>
              <a:t> </a:t>
            </a:r>
            <a:r>
              <a:rPr lang="en-US" sz="1100" dirty="0" err="1" smtClean="0"/>
              <a:t>paket</a:t>
            </a:r>
            <a:r>
              <a:rPr lang="en-US" sz="1100" dirty="0" smtClean="0"/>
              <a:t> </a:t>
            </a:r>
            <a:r>
              <a:rPr lang="en-US" sz="1100" dirty="0" err="1" smtClean="0"/>
              <a:t>geldigi</a:t>
            </a:r>
            <a:r>
              <a:rPr lang="en-US" sz="1100" dirty="0" smtClean="0"/>
              <a:t> </a:t>
            </a:r>
            <a:r>
              <a:rPr lang="en-US" sz="1100" dirty="0" err="1" smtClean="0"/>
              <a:t>icin</a:t>
            </a:r>
            <a:r>
              <a:rPr lang="en-US" sz="1100" dirty="0" smtClean="0"/>
              <a:t> </a:t>
            </a:r>
            <a:r>
              <a:rPr lang="en-US" sz="1100" dirty="0" err="1" smtClean="0"/>
              <a:t>programi</a:t>
            </a:r>
            <a:r>
              <a:rPr lang="en-US" sz="1100" dirty="0" smtClean="0"/>
              <a:t> </a:t>
            </a:r>
            <a:r>
              <a:rPr lang="en-US" sz="1100" dirty="0" err="1" smtClean="0"/>
              <a:t>kosmaya</a:t>
            </a:r>
            <a:r>
              <a:rPr lang="en-US" sz="1100" dirty="0" smtClean="0"/>
              <a:t> </a:t>
            </a:r>
            <a:r>
              <a:rPr lang="en-US" sz="1100" dirty="0" err="1" smtClean="0"/>
              <a:t>devam</a:t>
            </a:r>
            <a:r>
              <a:rPr lang="en-US" sz="1100" dirty="0" smtClean="0"/>
              <a:t> </a:t>
            </a:r>
            <a:r>
              <a:rPr lang="en-US" sz="1100" dirty="0" err="1" smtClean="0"/>
              <a:t>edecek</a:t>
            </a:r>
            <a:r>
              <a:rPr lang="en-US" sz="1100" dirty="0" smtClean="0"/>
              <a:t>. </a:t>
            </a:r>
            <a:r>
              <a:rPr lang="en-US" sz="1100" dirty="0" err="1" smtClean="0"/>
              <a:t>Yani</a:t>
            </a:r>
            <a:r>
              <a:rPr lang="en-US" sz="1100" dirty="0" smtClean="0"/>
              <a:t> </a:t>
            </a:r>
            <a:r>
              <a:rPr lang="en-US" sz="1100" dirty="0" err="1" smtClean="0"/>
              <a:t>sey</a:t>
            </a:r>
            <a:r>
              <a:rPr lang="en-US" sz="1100" dirty="0" smtClean="0"/>
              <a:t> </a:t>
            </a:r>
            <a:r>
              <a:rPr lang="en-US" sz="1100" dirty="0" err="1" smtClean="0"/>
              <a:t>gibi</a:t>
            </a:r>
            <a:r>
              <a:rPr lang="en-US" sz="1100" dirty="0" smtClean="0"/>
              <a:t> </a:t>
            </a:r>
            <a:r>
              <a:rPr lang="en-US" sz="1100" dirty="0" err="1" smtClean="0"/>
              <a:t>dusun</a:t>
            </a:r>
            <a:r>
              <a:rPr lang="en-US" sz="1100" dirty="0" smtClean="0"/>
              <a:t> </a:t>
            </a:r>
            <a:r>
              <a:rPr lang="en-US" sz="1100" dirty="0" err="1" smtClean="0"/>
              <a:t>linke</a:t>
            </a:r>
            <a:r>
              <a:rPr lang="en-US" sz="1100" dirty="0" smtClean="0"/>
              <a:t> </a:t>
            </a:r>
            <a:r>
              <a:rPr lang="en-US" sz="1100" dirty="0" err="1" smtClean="0"/>
              <a:t>tikladin</a:t>
            </a:r>
            <a:r>
              <a:rPr lang="en-US" sz="1100" dirty="0" smtClean="0"/>
              <a:t> </a:t>
            </a:r>
            <a:r>
              <a:rPr lang="en-US" sz="1100" dirty="0" err="1" smtClean="0"/>
              <a:t>sen</a:t>
            </a:r>
            <a:r>
              <a:rPr lang="en-US" sz="1100" dirty="0" smtClean="0"/>
              <a:t> </a:t>
            </a:r>
            <a:r>
              <a:rPr lang="en-US" sz="1100" dirty="0" err="1" smtClean="0"/>
              <a:t>karsi</a:t>
            </a:r>
            <a:r>
              <a:rPr lang="en-US" sz="1100" dirty="0" smtClean="0"/>
              <a:t> </a:t>
            </a:r>
            <a:r>
              <a:rPr lang="en-US" sz="1100" dirty="0" err="1" smtClean="0"/>
              <a:t>taraftan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veri</a:t>
            </a:r>
            <a:r>
              <a:rPr lang="en-US" sz="1100" dirty="0" smtClean="0"/>
              <a:t> </a:t>
            </a:r>
            <a:r>
              <a:rPr lang="en-US" sz="1100" dirty="0" err="1" smtClean="0"/>
              <a:t>sana</a:t>
            </a:r>
            <a:r>
              <a:rPr lang="en-US" sz="1100" dirty="0" smtClean="0"/>
              <a:t> </a:t>
            </a:r>
            <a:r>
              <a:rPr lang="en-US" sz="1100" dirty="0" err="1" smtClean="0"/>
              <a:t>gelmesi</a:t>
            </a:r>
            <a:r>
              <a:rPr lang="en-US" sz="1100" dirty="0" smtClean="0"/>
              <a:t> </a:t>
            </a:r>
            <a:r>
              <a:rPr lang="en-US" sz="1100" dirty="0" err="1" smtClean="0"/>
              <a:t>lazimki</a:t>
            </a:r>
            <a:r>
              <a:rPr lang="en-US" sz="1100" dirty="0" smtClean="0"/>
              <a:t> </a:t>
            </a:r>
            <a:r>
              <a:rPr lang="en-US" sz="1100" dirty="0" err="1" smtClean="0"/>
              <a:t>sen</a:t>
            </a:r>
            <a:r>
              <a:rPr lang="en-US" sz="1100" dirty="0" smtClean="0"/>
              <a:t> </a:t>
            </a:r>
            <a:r>
              <a:rPr lang="en-US" sz="1100" dirty="0" err="1" smtClean="0"/>
              <a:t>iste</a:t>
            </a:r>
            <a:r>
              <a:rPr lang="en-US" sz="1100" dirty="0" smtClean="0"/>
              <a:t> web </a:t>
            </a:r>
            <a:r>
              <a:rPr lang="en-US" sz="1100" dirty="0" err="1" smtClean="0"/>
              <a:t>sayfasini</a:t>
            </a:r>
            <a:r>
              <a:rPr lang="en-US" sz="1100" dirty="0" smtClean="0"/>
              <a:t> </a:t>
            </a:r>
            <a:r>
              <a:rPr lang="en-US" sz="1100" dirty="0" err="1" smtClean="0"/>
              <a:t>acabilesin</a:t>
            </a:r>
            <a:r>
              <a:rPr lang="en-US" sz="1100" dirty="0" smtClean="0"/>
              <a:t> </a:t>
            </a:r>
            <a:r>
              <a:rPr lang="en-US" sz="1100" dirty="0" err="1" smtClean="0"/>
              <a:t>yani</a:t>
            </a:r>
            <a:r>
              <a:rPr lang="en-US" sz="1100" dirty="0" smtClean="0"/>
              <a:t> </a:t>
            </a:r>
            <a:r>
              <a:rPr lang="en-US" sz="1100" dirty="0" err="1" smtClean="0"/>
              <a:t>programi</a:t>
            </a:r>
            <a:r>
              <a:rPr lang="en-US" sz="1100" dirty="0" smtClean="0"/>
              <a:t> </a:t>
            </a:r>
            <a:r>
              <a:rPr lang="en-US" sz="1100" dirty="0" err="1" smtClean="0"/>
              <a:t>kosabilmeye</a:t>
            </a:r>
            <a:r>
              <a:rPr lang="en-US" sz="1100" dirty="0" smtClean="0"/>
              <a:t> </a:t>
            </a:r>
            <a:r>
              <a:rPr lang="en-US" sz="1100" dirty="0" err="1" smtClean="0"/>
              <a:t>devam</a:t>
            </a:r>
            <a:r>
              <a:rPr lang="en-US" sz="1100" dirty="0" smtClean="0"/>
              <a:t> </a:t>
            </a:r>
            <a:r>
              <a:rPr lang="en-US" sz="1100" dirty="0" err="1" smtClean="0"/>
              <a:t>edebilesin</a:t>
            </a:r>
            <a:r>
              <a:rPr lang="en-US" sz="1100" dirty="0" smtClean="0"/>
              <a:t> </a:t>
            </a:r>
            <a:r>
              <a:rPr lang="en-US" sz="1100" dirty="0" err="1" smtClean="0"/>
              <a:t>iste</a:t>
            </a:r>
            <a:r>
              <a:rPr lang="en-US" sz="1100" dirty="0" smtClean="0"/>
              <a:t> o </a:t>
            </a:r>
            <a:r>
              <a:rPr lang="en-US" sz="1100" dirty="0" err="1" smtClean="0"/>
              <a:t>veri</a:t>
            </a:r>
            <a:r>
              <a:rPr lang="en-US" sz="1100" dirty="0" smtClean="0"/>
              <a:t> </a:t>
            </a:r>
            <a:r>
              <a:rPr lang="en-US" sz="1100" dirty="0" err="1" smtClean="0"/>
              <a:t>gelipte</a:t>
            </a:r>
            <a:r>
              <a:rPr lang="en-US" sz="1100" dirty="0" smtClean="0"/>
              <a:t> web </a:t>
            </a:r>
            <a:r>
              <a:rPr lang="en-US" sz="1100" dirty="0" err="1" smtClean="0"/>
              <a:t>sayfasi</a:t>
            </a:r>
            <a:r>
              <a:rPr lang="en-US" sz="1100" dirty="0" smtClean="0"/>
              <a:t> </a:t>
            </a:r>
            <a:r>
              <a:rPr lang="en-US" sz="1100" dirty="0" err="1" smtClean="0"/>
              <a:t>acildiginda</a:t>
            </a:r>
            <a:r>
              <a:rPr lang="en-US" sz="1100" dirty="0" smtClean="0"/>
              <a:t> </a:t>
            </a:r>
            <a:r>
              <a:rPr lang="en-US" sz="1100" dirty="0" err="1" smtClean="0"/>
              <a:t>programi</a:t>
            </a:r>
            <a:r>
              <a:rPr lang="en-US" sz="1100" dirty="0" smtClean="0"/>
              <a:t> </a:t>
            </a:r>
            <a:r>
              <a:rPr lang="en-US" sz="1100" dirty="0" err="1" smtClean="0"/>
              <a:t>kosmaya</a:t>
            </a:r>
            <a:r>
              <a:rPr lang="en-US" sz="1100" dirty="0" smtClean="0"/>
              <a:t> </a:t>
            </a:r>
            <a:r>
              <a:rPr lang="en-US" sz="1100" dirty="0" err="1" smtClean="0"/>
              <a:t>devam</a:t>
            </a:r>
            <a:r>
              <a:rPr lang="en-US" sz="1100" dirty="0" smtClean="0"/>
              <a:t> </a:t>
            </a:r>
            <a:r>
              <a:rPr lang="en-US" sz="1100" dirty="0" err="1" smtClean="0"/>
              <a:t>ediyorsun</a:t>
            </a:r>
            <a:r>
              <a:rPr lang="en-US" sz="1100" dirty="0" smtClean="0"/>
              <a:t> </a:t>
            </a:r>
            <a:r>
              <a:rPr lang="en-US" sz="1100" dirty="0" err="1" smtClean="0"/>
              <a:t>baska</a:t>
            </a:r>
            <a:r>
              <a:rPr lang="en-US" sz="1100" dirty="0" smtClean="0"/>
              <a:t> </a:t>
            </a:r>
            <a:r>
              <a:rPr lang="en-US" sz="1100" dirty="0" err="1" smtClean="0"/>
              <a:t>biseye</a:t>
            </a:r>
            <a:r>
              <a:rPr lang="en-US" sz="1100" dirty="0" smtClean="0"/>
              <a:t> </a:t>
            </a:r>
            <a:r>
              <a:rPr lang="en-US" sz="1100" dirty="0" err="1" smtClean="0"/>
              <a:t>tikladiginda</a:t>
            </a:r>
            <a:r>
              <a:rPr lang="en-US" sz="1100" dirty="0" smtClean="0"/>
              <a:t> </a:t>
            </a:r>
            <a:r>
              <a:rPr lang="en-US" sz="1100" dirty="0" err="1" smtClean="0"/>
              <a:t>yine</a:t>
            </a:r>
            <a:r>
              <a:rPr lang="en-US" sz="1100" dirty="0" smtClean="0"/>
              <a:t> </a:t>
            </a:r>
            <a:r>
              <a:rPr lang="en-US" sz="1100" dirty="0" err="1" smtClean="0"/>
              <a:t>pakete</a:t>
            </a:r>
            <a:r>
              <a:rPr lang="en-US" sz="1100" dirty="0" smtClean="0"/>
              <a:t> </a:t>
            </a:r>
            <a:r>
              <a:rPr lang="en-US" sz="1100" dirty="0" err="1" smtClean="0"/>
              <a:t>veya</a:t>
            </a:r>
            <a:r>
              <a:rPr lang="en-US" sz="1100" dirty="0" smtClean="0"/>
              <a:t> </a:t>
            </a:r>
            <a:r>
              <a:rPr lang="en-US" sz="1100" dirty="0" err="1" smtClean="0"/>
              <a:t>paketlere</a:t>
            </a:r>
            <a:r>
              <a:rPr lang="en-US" sz="1100" dirty="0" smtClean="0"/>
              <a:t> </a:t>
            </a:r>
            <a:r>
              <a:rPr lang="en-US" sz="1100" dirty="0" err="1" smtClean="0"/>
              <a:t>ihtiyac</a:t>
            </a:r>
            <a:r>
              <a:rPr lang="en-US" sz="1100" dirty="0" smtClean="0"/>
              <a:t> </a:t>
            </a:r>
            <a:r>
              <a:rPr lang="en-US" sz="1100" dirty="0" err="1" smtClean="0"/>
              <a:t>duyuyorsun</a:t>
            </a:r>
            <a:r>
              <a:rPr lang="en-US" sz="1100" dirty="0" smtClean="0"/>
              <a:t> </a:t>
            </a:r>
            <a:r>
              <a:rPr lang="en-US" sz="1100" dirty="0" err="1" smtClean="0"/>
              <a:t>ve</a:t>
            </a:r>
            <a:r>
              <a:rPr lang="en-US" sz="1100" dirty="0" smtClean="0"/>
              <a:t> </a:t>
            </a:r>
            <a:r>
              <a:rPr lang="en-US" sz="1100" dirty="0" err="1" smtClean="0"/>
              <a:t>onlarin</a:t>
            </a:r>
            <a:r>
              <a:rPr lang="en-US" sz="1100" dirty="0" smtClean="0"/>
              <a:t> </a:t>
            </a:r>
            <a:r>
              <a:rPr lang="en-US" sz="1100" dirty="0" err="1" smtClean="0"/>
              <a:t>gelmesini</a:t>
            </a:r>
            <a:r>
              <a:rPr lang="en-US" sz="1100" dirty="0" smtClean="0"/>
              <a:t> </a:t>
            </a:r>
            <a:r>
              <a:rPr lang="en-US" sz="1100" dirty="0" err="1" smtClean="0"/>
              <a:t>bekliyorsun</a:t>
            </a:r>
            <a:r>
              <a:rPr lang="en-US" sz="1100" dirty="0" smtClean="0"/>
              <a:t> </a:t>
            </a:r>
            <a:r>
              <a:rPr lang="en-US" sz="1100" dirty="0" err="1" smtClean="0"/>
              <a:t>seri</a:t>
            </a:r>
            <a:r>
              <a:rPr lang="en-US" sz="1100" dirty="0" smtClean="0"/>
              <a:t> port </a:t>
            </a:r>
            <a:r>
              <a:rPr lang="en-US" sz="1100" dirty="0" err="1" smtClean="0"/>
              <a:t>uzerinden</a:t>
            </a:r>
            <a:r>
              <a:rPr lang="en-US" sz="11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sz="1100" dirty="0" err="1" smtClean="0"/>
              <a:t>Kesmeli-Giris</a:t>
            </a:r>
            <a:r>
              <a:rPr lang="en-US" sz="1100" dirty="0" smtClean="0"/>
              <a:t> </a:t>
            </a:r>
            <a:r>
              <a:rPr lang="en-US" sz="1100" dirty="0" err="1" smtClean="0"/>
              <a:t>cikis</a:t>
            </a:r>
            <a:r>
              <a:rPr lang="en-US" sz="1100" dirty="0" smtClean="0"/>
              <a:t> </a:t>
            </a:r>
            <a:r>
              <a:rPr lang="en-US" sz="1100" dirty="0" err="1" smtClean="0"/>
              <a:t>seri</a:t>
            </a:r>
            <a:r>
              <a:rPr lang="en-US" sz="1100" dirty="0" smtClean="0"/>
              <a:t> </a:t>
            </a:r>
            <a:r>
              <a:rPr lang="en-US" sz="1100" dirty="0" err="1" smtClean="0"/>
              <a:t>port’da</a:t>
            </a:r>
            <a:r>
              <a:rPr lang="en-US" sz="1100" dirty="0" smtClean="0"/>
              <a:t> </a:t>
            </a:r>
            <a:r>
              <a:rPr lang="en-US" sz="1100" dirty="0" err="1" smtClean="0"/>
              <a:t>cok</a:t>
            </a:r>
            <a:r>
              <a:rPr lang="en-US" sz="1100" dirty="0" smtClean="0"/>
              <a:t> </a:t>
            </a:r>
            <a:r>
              <a:rPr lang="en-US" sz="1100" dirty="0" err="1" smtClean="0"/>
              <a:t>kullanilan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yontemdir</a:t>
            </a:r>
            <a:r>
              <a:rPr lang="en-US" sz="1100" dirty="0" smtClean="0"/>
              <a:t>. </a:t>
            </a:r>
            <a:r>
              <a:rPr lang="en-US" sz="1100" dirty="0" err="1" smtClean="0"/>
              <a:t>Yani</a:t>
            </a:r>
            <a:r>
              <a:rPr lang="en-US" sz="1100" dirty="0" smtClean="0"/>
              <a:t> frame </a:t>
            </a:r>
            <a:r>
              <a:rPr lang="en-US" sz="1100" dirty="0" err="1" smtClean="0"/>
              <a:t>geldiginde</a:t>
            </a:r>
            <a:r>
              <a:rPr lang="en-US" sz="1100" dirty="0" smtClean="0"/>
              <a:t> </a:t>
            </a:r>
            <a:r>
              <a:rPr lang="en-US" sz="1100" dirty="0" err="1" smtClean="0"/>
              <a:t>islemci</a:t>
            </a:r>
            <a:r>
              <a:rPr lang="en-US" sz="1100" dirty="0" smtClean="0"/>
              <a:t> </a:t>
            </a:r>
            <a:r>
              <a:rPr lang="en-US" sz="1100" dirty="0" err="1" smtClean="0"/>
              <a:t>bunu</a:t>
            </a:r>
            <a:r>
              <a:rPr lang="en-US" sz="1100" dirty="0" smtClean="0"/>
              <a:t> </a:t>
            </a:r>
            <a:r>
              <a:rPr lang="en-US" sz="1100" dirty="0" err="1" smtClean="0"/>
              <a:t>nasil</a:t>
            </a:r>
            <a:r>
              <a:rPr lang="en-US" sz="1100" dirty="0" smtClean="0"/>
              <a:t> </a:t>
            </a:r>
            <a:r>
              <a:rPr lang="en-US" sz="1100" dirty="0" err="1" smtClean="0"/>
              <a:t>bilecek</a:t>
            </a:r>
            <a:r>
              <a:rPr lang="en-US" sz="1100" dirty="0" smtClean="0"/>
              <a:t> </a:t>
            </a:r>
            <a:r>
              <a:rPr lang="en-US" sz="1100" dirty="0" err="1" smtClean="0"/>
              <a:t>iste</a:t>
            </a:r>
            <a:r>
              <a:rPr lang="en-US" sz="1100" dirty="0" smtClean="0"/>
              <a:t> </a:t>
            </a:r>
            <a:r>
              <a:rPr lang="en-US" sz="1100" dirty="0" err="1" smtClean="0"/>
              <a:t>seri</a:t>
            </a:r>
            <a:r>
              <a:rPr lang="en-US" sz="1100" dirty="0" smtClean="0"/>
              <a:t> port </a:t>
            </a:r>
            <a:r>
              <a:rPr lang="en-US" sz="1100" dirty="0" err="1" smtClean="0"/>
              <a:t>onu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kesme</a:t>
            </a:r>
            <a:r>
              <a:rPr lang="en-US" sz="1100" dirty="0" smtClean="0"/>
              <a:t> </a:t>
            </a:r>
            <a:r>
              <a:rPr lang="en-US" sz="1100" dirty="0" err="1" smtClean="0"/>
              <a:t>ile</a:t>
            </a:r>
            <a:r>
              <a:rPr lang="en-US" sz="1100" dirty="0" smtClean="0"/>
              <a:t> </a:t>
            </a:r>
            <a:r>
              <a:rPr lang="en-US" sz="1100" dirty="0" err="1" smtClean="0"/>
              <a:t>bilgilendirecek</a:t>
            </a:r>
            <a:r>
              <a:rPr lang="en-US" sz="11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2871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SDU ‘nun </a:t>
            </a:r>
            <a:r>
              <a:rPr lang="en-US" dirty="0" err="1" smtClean="0">
                <a:solidFill>
                  <a:srgbClr val="0070C0"/>
                </a:solidFill>
              </a:rPr>
              <a:t>Alinmasi</a:t>
            </a:r>
            <a:r>
              <a:rPr lang="en-US" dirty="0" smtClean="0">
                <a:solidFill>
                  <a:srgbClr val="0070C0"/>
                </a:solidFill>
              </a:rPr>
              <a:t> (</a:t>
            </a:r>
            <a:r>
              <a:rPr lang="en-US" dirty="0" err="1" smtClean="0">
                <a:solidFill>
                  <a:srgbClr val="0070C0"/>
                </a:solidFill>
              </a:rPr>
              <a:t>devam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endParaRPr lang="tr-TR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Alici</a:t>
            </a:r>
            <a:r>
              <a:rPr lang="en-US" dirty="0" smtClean="0"/>
              <a:t> </a:t>
            </a:r>
            <a:r>
              <a:rPr lang="en-US" dirty="0" err="1" smtClean="0"/>
              <a:t>tarafa</a:t>
            </a:r>
            <a:r>
              <a:rPr lang="en-US" dirty="0" smtClean="0"/>
              <a:t> </a:t>
            </a:r>
            <a:r>
              <a:rPr lang="en-US" dirty="0" err="1" smtClean="0"/>
              <a:t>ulasan</a:t>
            </a:r>
            <a:r>
              <a:rPr lang="en-US" dirty="0" smtClean="0"/>
              <a:t> </a:t>
            </a:r>
            <a:r>
              <a:rPr lang="en-US" b="1" dirty="0" smtClean="0"/>
              <a:t>ilk </a:t>
            </a:r>
            <a:r>
              <a:rPr lang="en-US" b="1" dirty="0" err="1" smtClean="0"/>
              <a:t>bitin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baslangic</a:t>
            </a:r>
            <a:r>
              <a:rPr lang="en-US" dirty="0" smtClean="0"/>
              <a:t> </a:t>
            </a:r>
            <a:r>
              <a:rPr lang="en-US" dirty="0" err="1" smtClean="0"/>
              <a:t>biti</a:t>
            </a:r>
            <a:r>
              <a:rPr lang="en-US" dirty="0" smtClean="0"/>
              <a:t>) </a:t>
            </a:r>
            <a:r>
              <a:rPr lang="en-US" b="1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degerine</a:t>
            </a:r>
            <a:r>
              <a:rPr lang="en-US" dirty="0" smtClean="0"/>
              <a:t> </a:t>
            </a:r>
            <a:r>
              <a:rPr lang="en-US" dirty="0" err="1" smtClean="0"/>
              <a:t>sahip</a:t>
            </a:r>
            <a:r>
              <a:rPr lang="en-US" dirty="0" smtClean="0"/>
              <a:t> </a:t>
            </a:r>
            <a:r>
              <a:rPr lang="en-US" dirty="0" err="1" smtClean="0"/>
              <a:t>olmasi</a:t>
            </a:r>
            <a:r>
              <a:rPr lang="en-US" dirty="0" smtClean="0"/>
              <a:t> </a:t>
            </a:r>
            <a:r>
              <a:rPr lang="en-US" dirty="0" err="1" smtClean="0"/>
              <a:t>iletim</a:t>
            </a:r>
            <a:r>
              <a:rPr lang="en-US" dirty="0" smtClean="0"/>
              <a:t> </a:t>
            </a:r>
            <a:r>
              <a:rPr lang="en-US" dirty="0" err="1" smtClean="0"/>
              <a:t>hattindan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edilecek</a:t>
            </a:r>
            <a:r>
              <a:rPr lang="en-US" dirty="0" smtClean="0"/>
              <a:t> </a:t>
            </a:r>
            <a:r>
              <a:rPr lang="en-US" dirty="0" err="1" smtClean="0"/>
              <a:t>sonraki</a:t>
            </a:r>
            <a:r>
              <a:rPr lang="en-US" dirty="0" smtClean="0"/>
              <a:t> </a:t>
            </a:r>
            <a:r>
              <a:rPr lang="en-US" dirty="0" err="1" smtClean="0"/>
              <a:t>bitlerin</a:t>
            </a:r>
            <a:r>
              <a:rPr lang="en-US" dirty="0" smtClean="0"/>
              <a:t> SDU ‘</a:t>
            </a:r>
            <a:r>
              <a:rPr lang="en-US" dirty="0" err="1" smtClean="0"/>
              <a:t>ya</a:t>
            </a:r>
            <a:r>
              <a:rPr lang="en-US" dirty="0" smtClean="0"/>
              <a:t> </a:t>
            </a:r>
            <a:r>
              <a:rPr lang="en-US" dirty="0" err="1" smtClean="0"/>
              <a:t>ait</a:t>
            </a:r>
            <a:r>
              <a:rPr lang="en-US" dirty="0" smtClean="0"/>
              <a:t> </a:t>
            </a:r>
            <a:r>
              <a:rPr lang="en-US" b="1" dirty="0" err="1" smtClean="0"/>
              <a:t>veri</a:t>
            </a:r>
            <a:r>
              <a:rPr lang="en-US" b="1" dirty="0" smtClean="0"/>
              <a:t> </a:t>
            </a:r>
            <a:r>
              <a:rPr lang="en-US" b="1" dirty="0" err="1" smtClean="0"/>
              <a:t>bitleri</a:t>
            </a:r>
            <a:r>
              <a:rPr lang="en-US" b="1" dirty="0" smtClean="0"/>
              <a:t> </a:t>
            </a:r>
            <a:r>
              <a:rPr lang="en-US" dirty="0" err="1" smtClean="0"/>
              <a:t>olacagi</a:t>
            </a:r>
            <a:r>
              <a:rPr lang="en-US" dirty="0" smtClean="0"/>
              <a:t> </a:t>
            </a:r>
            <a:r>
              <a:rPr lang="en-US" dirty="0" err="1" smtClean="0"/>
              <a:t>anlamina</a:t>
            </a:r>
            <a:r>
              <a:rPr lang="en-US" dirty="0" smtClean="0"/>
              <a:t> </a:t>
            </a:r>
            <a:r>
              <a:rPr lang="en-US" dirty="0" err="1" smtClean="0"/>
              <a:t>gelir</a:t>
            </a:r>
            <a:endParaRPr lang="en-US" dirty="0" smtClean="0"/>
          </a:p>
          <a:p>
            <a:pPr lvl="1"/>
            <a:r>
              <a:rPr lang="en-US" dirty="0" err="1" smtClean="0"/>
              <a:t>Gonderilecek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olmadigi</a:t>
            </a:r>
            <a:r>
              <a:rPr lang="en-US" dirty="0" smtClean="0"/>
              <a:t> </a:t>
            </a:r>
            <a:r>
              <a:rPr lang="en-US" dirty="0" err="1" smtClean="0"/>
              <a:t>zamanlarda</a:t>
            </a:r>
            <a:r>
              <a:rPr lang="en-US" dirty="0" smtClean="0"/>
              <a:t> </a:t>
            </a:r>
            <a:r>
              <a:rPr lang="en-US" dirty="0" err="1" smtClean="0"/>
              <a:t>iletim</a:t>
            </a:r>
            <a:r>
              <a:rPr lang="en-US" dirty="0" smtClean="0"/>
              <a:t> </a:t>
            </a:r>
            <a:r>
              <a:rPr lang="en-US" dirty="0" err="1" smtClean="0"/>
              <a:t>hatti</a:t>
            </a:r>
            <a:r>
              <a:rPr lang="en-US" dirty="0" smtClean="0"/>
              <a:t> </a:t>
            </a:r>
            <a:r>
              <a:rPr lang="en-US" dirty="0" err="1" smtClean="0"/>
              <a:t>gonderici</a:t>
            </a:r>
            <a:r>
              <a:rPr lang="en-US" dirty="0" smtClean="0"/>
              <a:t> </a:t>
            </a:r>
            <a:r>
              <a:rPr lang="en-US" dirty="0" err="1" smtClean="0"/>
              <a:t>tarafindan</a:t>
            </a:r>
            <a:r>
              <a:rPr lang="en-US" dirty="0" smtClean="0"/>
              <a:t> </a:t>
            </a:r>
            <a:r>
              <a:rPr lang="en-US" dirty="0" err="1" smtClean="0"/>
              <a:t>devamli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b="1" dirty="0" err="1" smtClean="0"/>
              <a:t>lojik</a:t>
            </a:r>
            <a:r>
              <a:rPr lang="en-US" b="1" dirty="0" smtClean="0"/>
              <a:t> 1</a:t>
            </a:r>
            <a:r>
              <a:rPr lang="en-US" dirty="0" smtClean="0"/>
              <a:t> </a:t>
            </a:r>
            <a:r>
              <a:rPr lang="en-US" dirty="0" err="1" smtClean="0"/>
              <a:t>seviyesinde</a:t>
            </a:r>
            <a:r>
              <a:rPr lang="en-US" dirty="0" smtClean="0"/>
              <a:t> </a:t>
            </a:r>
            <a:r>
              <a:rPr lang="en-US" dirty="0" err="1" smtClean="0"/>
              <a:t>tutuldugu</a:t>
            </a:r>
            <a:r>
              <a:rPr lang="en-US" dirty="0" smtClean="0"/>
              <a:t> </a:t>
            </a:r>
            <a:r>
              <a:rPr lang="en-US" dirty="0" err="1" smtClean="0"/>
              <a:t>icin</a:t>
            </a:r>
            <a:r>
              <a:rPr lang="en-US" dirty="0" smtClean="0"/>
              <a:t> </a:t>
            </a:r>
            <a:r>
              <a:rPr lang="en-US" b="1" dirty="0" smtClean="0"/>
              <a:t>0</a:t>
            </a:r>
            <a:r>
              <a:rPr lang="en-US" dirty="0" smtClean="0"/>
              <a:t> </a:t>
            </a:r>
            <a:r>
              <a:rPr lang="en-US" dirty="0" err="1" smtClean="0"/>
              <a:t>degerine</a:t>
            </a:r>
            <a:r>
              <a:rPr lang="en-US" dirty="0" smtClean="0"/>
              <a:t> </a:t>
            </a:r>
            <a:r>
              <a:rPr lang="en-US" dirty="0" err="1" smtClean="0"/>
              <a:t>sahip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baslangic</a:t>
            </a:r>
            <a:r>
              <a:rPr lang="en-US" dirty="0" smtClean="0"/>
              <a:t> </a:t>
            </a:r>
            <a:r>
              <a:rPr lang="en-US" dirty="0" err="1" smtClean="0"/>
              <a:t>biti</a:t>
            </a:r>
            <a:r>
              <a:rPr lang="en-US" dirty="0" smtClean="0"/>
              <a:t> </a:t>
            </a:r>
            <a:r>
              <a:rPr lang="en-US" dirty="0" err="1" smtClean="0"/>
              <a:t>alici</a:t>
            </a:r>
            <a:r>
              <a:rPr lang="en-US" dirty="0" smtClean="0"/>
              <a:t> </a:t>
            </a:r>
            <a:r>
              <a:rPr lang="en-US" dirty="0" err="1" smtClean="0"/>
              <a:t>cihaz</a:t>
            </a:r>
            <a:r>
              <a:rPr lang="en-US" dirty="0" smtClean="0"/>
              <a:t> </a:t>
            </a:r>
            <a:r>
              <a:rPr lang="en-US" dirty="0" err="1" smtClean="0"/>
              <a:t>icin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/>
              <a:t>b</a:t>
            </a:r>
            <a:r>
              <a:rPr lang="en-US" dirty="0" err="1" smtClean="0"/>
              <a:t>elirsizlik</a:t>
            </a:r>
            <a:r>
              <a:rPr lang="en-US" dirty="0" smtClean="0"/>
              <a:t> </a:t>
            </a:r>
            <a:r>
              <a:rPr lang="en-US" dirty="0" err="1" smtClean="0"/>
              <a:t>ifade</a:t>
            </a:r>
            <a:r>
              <a:rPr lang="en-US" dirty="0" smtClean="0"/>
              <a:t> </a:t>
            </a:r>
            <a:r>
              <a:rPr lang="en-US" dirty="0" err="1" smtClean="0"/>
              <a:t>etmez</a:t>
            </a:r>
            <a:endParaRPr lang="en-US" dirty="0" smtClean="0"/>
          </a:p>
          <a:p>
            <a:r>
              <a:rPr lang="en-US" dirty="0" err="1" smtClean="0"/>
              <a:t>Baslangic</a:t>
            </a:r>
            <a:r>
              <a:rPr lang="en-US" dirty="0" smtClean="0"/>
              <a:t> </a:t>
            </a:r>
            <a:r>
              <a:rPr lang="en-US" dirty="0" err="1" smtClean="0"/>
              <a:t>bitini</a:t>
            </a:r>
            <a:r>
              <a:rPr lang="en-US" dirty="0" smtClean="0"/>
              <a:t> </a:t>
            </a:r>
            <a:r>
              <a:rPr lang="en-US" dirty="0" err="1" smtClean="0"/>
              <a:t>takip</a:t>
            </a:r>
            <a:r>
              <a:rPr lang="en-US" dirty="0" smtClean="0"/>
              <a:t> </a:t>
            </a:r>
            <a:r>
              <a:rPr lang="en-US" dirty="0" err="1" smtClean="0"/>
              <a:t>eden</a:t>
            </a:r>
            <a:r>
              <a:rPr lang="en-US" dirty="0" smtClean="0"/>
              <a:t> SDU </a:t>
            </a:r>
            <a:r>
              <a:rPr lang="en-US" dirty="0" err="1" smtClean="0"/>
              <a:t>bitleri</a:t>
            </a:r>
            <a:r>
              <a:rPr lang="en-US" dirty="0" smtClean="0"/>
              <a:t> (</a:t>
            </a:r>
            <a:r>
              <a:rPr lang="en-US" dirty="0" err="1" smtClean="0"/>
              <a:t>baslangic</a:t>
            </a:r>
            <a:r>
              <a:rPr lang="en-US" dirty="0" smtClean="0"/>
              <a:t> </a:t>
            </a:r>
            <a:r>
              <a:rPr lang="en-US" dirty="0" err="1" smtClean="0"/>
              <a:t>biti</a:t>
            </a:r>
            <a:r>
              <a:rPr lang="en-US" dirty="0" smtClean="0"/>
              <a:t> </a:t>
            </a:r>
            <a:r>
              <a:rPr lang="en-US" dirty="0" err="1" smtClean="0"/>
              <a:t>dahil</a:t>
            </a:r>
            <a:r>
              <a:rPr lang="en-US" dirty="0" smtClean="0"/>
              <a:t>) baud </a:t>
            </a:r>
            <a:r>
              <a:rPr lang="en-US" dirty="0" err="1" smtClean="0"/>
              <a:t>hiziyla</a:t>
            </a:r>
            <a:r>
              <a:rPr lang="en-US" dirty="0" smtClean="0"/>
              <a:t> </a:t>
            </a:r>
            <a:r>
              <a:rPr lang="en-US" dirty="0" err="1" smtClean="0"/>
              <a:t>ayni</a:t>
            </a:r>
            <a:r>
              <a:rPr lang="en-US" dirty="0" smtClean="0"/>
              <a:t> </a:t>
            </a:r>
            <a:r>
              <a:rPr lang="en-US" dirty="0" err="1" smtClean="0"/>
              <a:t>frekansa</a:t>
            </a:r>
            <a:r>
              <a:rPr lang="en-US" dirty="0" smtClean="0"/>
              <a:t> </a:t>
            </a:r>
            <a:r>
              <a:rPr lang="en-US" dirty="0" err="1" smtClean="0"/>
              <a:t>sahip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</a:t>
            </a:r>
            <a:r>
              <a:rPr lang="en-US" dirty="0" err="1" smtClean="0"/>
              <a:t>isareti</a:t>
            </a:r>
            <a:r>
              <a:rPr lang="en-US" dirty="0" smtClean="0"/>
              <a:t> </a:t>
            </a:r>
            <a:r>
              <a:rPr lang="en-US" dirty="0" err="1" smtClean="0"/>
              <a:t>kullanilarak</a:t>
            </a:r>
            <a:r>
              <a:rPr lang="en-US" dirty="0" smtClean="0"/>
              <a:t> </a:t>
            </a:r>
            <a:r>
              <a:rPr lang="en-US" b="1" i="1" dirty="0" err="1" smtClean="0"/>
              <a:t>alici</a:t>
            </a:r>
            <a:r>
              <a:rPr lang="en-US" b="1" i="1" dirty="0" smtClean="0"/>
              <a:t> </a:t>
            </a:r>
            <a:r>
              <a:rPr lang="en-US" b="1" i="1" dirty="0" err="1" smtClean="0"/>
              <a:t>kaydirma</a:t>
            </a:r>
            <a:r>
              <a:rPr lang="en-US" b="1" i="1" dirty="0" smtClean="0"/>
              <a:t> </a:t>
            </a:r>
            <a:r>
              <a:rPr lang="en-US" b="1" i="1" dirty="0" err="1" smtClean="0"/>
              <a:t>kaydedicisine</a:t>
            </a:r>
            <a:r>
              <a:rPr lang="en-US" dirty="0" smtClean="0"/>
              <a:t> (Receiver Shift Register) </a:t>
            </a:r>
            <a:r>
              <a:rPr lang="en-US" dirty="0" err="1" smtClean="0"/>
              <a:t>yuklenir</a:t>
            </a:r>
            <a:r>
              <a:rPr lang="en-US" dirty="0" smtClean="0"/>
              <a:t> (</a:t>
            </a:r>
            <a:r>
              <a:rPr lang="en-US" dirty="0" err="1" smtClean="0"/>
              <a:t>alici</a:t>
            </a:r>
            <a:r>
              <a:rPr lang="en-US" dirty="0" smtClean="0"/>
              <a:t> </a:t>
            </a:r>
            <a:r>
              <a:rPr lang="en-US" dirty="0" err="1" smtClean="0"/>
              <a:t>tarafa</a:t>
            </a:r>
            <a:r>
              <a:rPr lang="en-US" dirty="0" smtClean="0"/>
              <a:t> ilk </a:t>
            </a:r>
            <a:r>
              <a:rPr lang="en-US" dirty="0" err="1" smtClean="0"/>
              <a:t>olarak</a:t>
            </a:r>
            <a:r>
              <a:rPr lang="en-US" dirty="0" smtClean="0"/>
              <a:t> en </a:t>
            </a:r>
            <a:r>
              <a:rPr lang="en-US" dirty="0" err="1" smtClean="0"/>
              <a:t>anlamsiz</a:t>
            </a:r>
            <a:r>
              <a:rPr lang="en-US" dirty="0" smtClean="0"/>
              <a:t> SDU </a:t>
            </a:r>
            <a:r>
              <a:rPr lang="en-US" dirty="0" err="1" smtClean="0"/>
              <a:t>bitleri</a:t>
            </a:r>
            <a:r>
              <a:rPr lang="en-US" dirty="0" smtClean="0"/>
              <a:t> </a:t>
            </a:r>
            <a:r>
              <a:rPr lang="en-US" dirty="0" err="1" smtClean="0"/>
              <a:t>varir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SDU </a:t>
            </a:r>
            <a:r>
              <a:rPr lang="en-US" b="1" dirty="0" err="1" smtClean="0"/>
              <a:t>lojigi</a:t>
            </a:r>
            <a:r>
              <a:rPr lang="en-US" dirty="0" smtClean="0"/>
              <a:t>, </a:t>
            </a:r>
            <a:r>
              <a:rPr lang="en-US" b="1" dirty="0" err="1" smtClean="0"/>
              <a:t>alici</a:t>
            </a:r>
            <a:r>
              <a:rPr lang="en-US" b="1" dirty="0" smtClean="0"/>
              <a:t> </a:t>
            </a:r>
            <a:r>
              <a:rPr lang="en-US" b="1" dirty="0" err="1" smtClean="0"/>
              <a:t>kaydirma</a:t>
            </a:r>
            <a:r>
              <a:rPr lang="en-US" b="1" dirty="0" smtClean="0"/>
              <a:t> </a:t>
            </a:r>
            <a:r>
              <a:rPr lang="en-US" b="1" dirty="0" err="1" smtClean="0"/>
              <a:t>kaydedicisi</a:t>
            </a:r>
            <a:r>
              <a:rPr lang="en-US" b="1" dirty="0" smtClean="0"/>
              <a:t> </a:t>
            </a:r>
            <a:r>
              <a:rPr lang="en-US" dirty="0" err="1" smtClean="0"/>
              <a:t>icerigini</a:t>
            </a:r>
            <a:r>
              <a:rPr lang="en-US" dirty="0" smtClean="0"/>
              <a:t> (SDU </a:t>
            </a:r>
            <a:r>
              <a:rPr lang="en-US" dirty="0" err="1" smtClean="0"/>
              <a:t>bitleri</a:t>
            </a:r>
            <a:r>
              <a:rPr lang="en-US" dirty="0" smtClean="0"/>
              <a:t>) </a:t>
            </a:r>
            <a:r>
              <a:rPr lang="en-US" dirty="0" err="1" smtClean="0"/>
              <a:t>okur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sirasiyla</a:t>
            </a:r>
            <a:r>
              <a:rPr lang="en-US" dirty="0" smtClean="0"/>
              <a:t> </a:t>
            </a:r>
            <a:r>
              <a:rPr lang="en-US" dirty="0" err="1" smtClean="0"/>
              <a:t>sagidaki</a:t>
            </a:r>
            <a:r>
              <a:rPr lang="en-US" dirty="0" smtClean="0"/>
              <a:t> </a:t>
            </a:r>
            <a:r>
              <a:rPr lang="en-US" dirty="0" err="1" smtClean="0"/>
              <a:t>adimlari</a:t>
            </a:r>
            <a:r>
              <a:rPr lang="en-US" dirty="0" smtClean="0"/>
              <a:t> </a:t>
            </a:r>
            <a:r>
              <a:rPr lang="en-US" dirty="0" err="1" smtClean="0"/>
              <a:t>gerceklestirir</a:t>
            </a:r>
            <a:r>
              <a:rPr lang="en-US" dirty="0" smtClean="0"/>
              <a:t>:</a:t>
            </a:r>
          </a:p>
          <a:p>
            <a:pPr lvl="1"/>
            <a:r>
              <a:rPr lang="en-US" b="1" dirty="0" err="1" smtClean="0"/>
              <a:t>Baslangic</a:t>
            </a:r>
            <a:r>
              <a:rPr lang="en-US" b="1" dirty="0" smtClean="0"/>
              <a:t> </a:t>
            </a:r>
            <a:r>
              <a:rPr lang="en-US" b="1" dirty="0" err="1" smtClean="0"/>
              <a:t>biti</a:t>
            </a:r>
            <a:r>
              <a:rPr lang="en-US" dirty="0" smtClean="0"/>
              <a:t>, </a:t>
            </a:r>
            <a:r>
              <a:rPr lang="en-US" b="1" dirty="0" err="1" smtClean="0"/>
              <a:t>veri</a:t>
            </a:r>
            <a:r>
              <a:rPr lang="en-US" b="1" dirty="0" smtClean="0"/>
              <a:t> </a:t>
            </a:r>
            <a:r>
              <a:rPr lang="en-US" b="1" dirty="0" err="1" smtClean="0"/>
              <a:t>bitleri</a:t>
            </a:r>
            <a:r>
              <a:rPr lang="en-US" dirty="0" smtClean="0"/>
              <a:t>, </a:t>
            </a:r>
            <a:r>
              <a:rPr lang="en-US" b="1" dirty="0" err="1" smtClean="0"/>
              <a:t>esitlik</a:t>
            </a:r>
            <a:r>
              <a:rPr lang="en-US" b="1" dirty="0" smtClean="0"/>
              <a:t> </a:t>
            </a:r>
            <a:r>
              <a:rPr lang="en-US" b="1" dirty="0" err="1" smtClean="0"/>
              <a:t>biti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eger</a:t>
            </a:r>
            <a:r>
              <a:rPr lang="en-US" dirty="0" smtClean="0"/>
              <a:t> </a:t>
            </a:r>
            <a:r>
              <a:rPr lang="en-US" dirty="0" err="1" smtClean="0"/>
              <a:t>mevcutsa</a:t>
            </a:r>
            <a:r>
              <a:rPr lang="en-US" dirty="0" smtClean="0"/>
              <a:t>)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b="1" dirty="0" err="1" smtClean="0"/>
              <a:t>bitis</a:t>
            </a:r>
            <a:r>
              <a:rPr lang="en-US" b="1" dirty="0" smtClean="0"/>
              <a:t> bit(</a:t>
            </a:r>
            <a:r>
              <a:rPr lang="en-US" b="1" dirty="0" err="1" smtClean="0"/>
              <a:t>ler</a:t>
            </a:r>
            <a:r>
              <a:rPr lang="en-US" b="1" dirty="0" smtClean="0"/>
              <a:t>)</a:t>
            </a:r>
            <a:r>
              <a:rPr lang="en-US" b="1" dirty="0" err="1" smtClean="0"/>
              <a:t>ini</a:t>
            </a:r>
            <a:r>
              <a:rPr lang="en-US" b="1" dirty="0" smtClean="0"/>
              <a:t> </a:t>
            </a:r>
            <a:r>
              <a:rPr lang="en-US" dirty="0" err="1" smtClean="0"/>
              <a:t>ayristirir</a:t>
            </a:r>
            <a:endParaRPr lang="en-US" dirty="0" smtClean="0"/>
          </a:p>
          <a:p>
            <a:pPr lvl="1"/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edilen</a:t>
            </a:r>
            <a:r>
              <a:rPr lang="en-US" dirty="0" smtClean="0"/>
              <a:t> </a:t>
            </a:r>
            <a:r>
              <a:rPr lang="en-US" dirty="0" err="1" smtClean="0"/>
              <a:t>bitler</a:t>
            </a:r>
            <a:r>
              <a:rPr lang="en-US" dirty="0" smtClean="0"/>
              <a:t> </a:t>
            </a:r>
            <a:r>
              <a:rPr lang="en-US" dirty="0" err="1" smtClean="0"/>
              <a:t>icin</a:t>
            </a:r>
            <a:r>
              <a:rPr lang="en-US" dirty="0" smtClean="0"/>
              <a:t> </a:t>
            </a:r>
            <a:r>
              <a:rPr lang="en-US" b="1" dirty="0" err="1" smtClean="0"/>
              <a:t>esitlik</a:t>
            </a:r>
            <a:r>
              <a:rPr lang="en-US" b="1" dirty="0" smtClean="0"/>
              <a:t> </a:t>
            </a:r>
            <a:r>
              <a:rPr lang="en-US" b="1" dirty="0" err="1" smtClean="0"/>
              <a:t>bitini</a:t>
            </a:r>
            <a:r>
              <a:rPr lang="en-US" b="1" dirty="0" smtClean="0"/>
              <a:t> </a:t>
            </a:r>
            <a:r>
              <a:rPr lang="en-US" dirty="0" err="1" smtClean="0"/>
              <a:t>hesaplar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gonderici</a:t>
            </a:r>
            <a:r>
              <a:rPr lang="en-US" dirty="0" smtClean="0"/>
              <a:t> </a:t>
            </a:r>
            <a:r>
              <a:rPr lang="en-US" dirty="0" err="1" smtClean="0"/>
              <a:t>tarafindan</a:t>
            </a:r>
            <a:r>
              <a:rPr lang="en-US" dirty="0" smtClean="0"/>
              <a:t> </a:t>
            </a:r>
            <a:r>
              <a:rPr lang="en-US" dirty="0" err="1" smtClean="0"/>
              <a:t>gonderilen</a:t>
            </a:r>
            <a:r>
              <a:rPr lang="en-US" dirty="0" smtClean="0"/>
              <a:t> </a:t>
            </a:r>
            <a:r>
              <a:rPr lang="en-US" dirty="0" err="1" smtClean="0"/>
              <a:t>esitlik</a:t>
            </a:r>
            <a:r>
              <a:rPr lang="en-US" dirty="0" smtClean="0"/>
              <a:t> </a:t>
            </a:r>
            <a:r>
              <a:rPr lang="en-US" dirty="0" err="1" smtClean="0"/>
              <a:t>bitiyle</a:t>
            </a:r>
            <a:r>
              <a:rPr lang="en-US" dirty="0" smtClean="0"/>
              <a:t> </a:t>
            </a:r>
            <a:r>
              <a:rPr lang="en-US" b="1" dirty="0" err="1" smtClean="0"/>
              <a:t>karsilastirir</a:t>
            </a:r>
            <a:endParaRPr lang="en-US" b="1" dirty="0" smtClean="0"/>
          </a:p>
          <a:p>
            <a:pPr lvl="1"/>
            <a:r>
              <a:rPr lang="en-US" dirty="0" err="1" smtClean="0"/>
              <a:t>Ayristirilan</a:t>
            </a:r>
            <a:r>
              <a:rPr lang="en-US" dirty="0" smtClean="0"/>
              <a:t> </a:t>
            </a:r>
            <a:r>
              <a:rPr lang="en-US" b="1" dirty="0" err="1" smtClean="0"/>
              <a:t>veri</a:t>
            </a:r>
            <a:r>
              <a:rPr lang="en-US" b="1" dirty="0" smtClean="0"/>
              <a:t> </a:t>
            </a:r>
            <a:r>
              <a:rPr lang="en-US" b="1" dirty="0" err="1" smtClean="0"/>
              <a:t>bitleri</a:t>
            </a:r>
            <a:r>
              <a:rPr lang="en-US" b="1" dirty="0" smtClean="0"/>
              <a:t> </a:t>
            </a:r>
            <a:r>
              <a:rPr lang="en-US" dirty="0" smtClean="0"/>
              <a:t>CPU </a:t>
            </a:r>
            <a:r>
              <a:rPr lang="en-US" dirty="0" err="1" smtClean="0"/>
              <a:t>tarafindan</a:t>
            </a:r>
            <a:r>
              <a:rPr lang="en-US" dirty="0" smtClean="0"/>
              <a:t> </a:t>
            </a:r>
            <a:r>
              <a:rPr lang="en-US" dirty="0" err="1" smtClean="0"/>
              <a:t>okunmak</a:t>
            </a:r>
            <a:r>
              <a:rPr lang="en-US" dirty="0" smtClean="0"/>
              <a:t> </a:t>
            </a:r>
            <a:r>
              <a:rPr lang="en-US" dirty="0" err="1" smtClean="0"/>
              <a:t>uzere</a:t>
            </a:r>
            <a:r>
              <a:rPr lang="en-US" dirty="0" smtClean="0"/>
              <a:t> </a:t>
            </a:r>
            <a:r>
              <a:rPr lang="en-US" b="1" i="1" dirty="0" err="1" smtClean="0"/>
              <a:t>alici</a:t>
            </a:r>
            <a:r>
              <a:rPr lang="en-US" b="1" i="1" dirty="0" smtClean="0"/>
              <a:t> tampon </a:t>
            </a:r>
            <a:r>
              <a:rPr lang="en-US" b="1" i="1" dirty="0" err="1" smtClean="0"/>
              <a:t>kaydedicisine</a:t>
            </a:r>
            <a:r>
              <a:rPr lang="en-US" dirty="0" smtClean="0"/>
              <a:t> (Receiver Buffer Register) transfer </a:t>
            </a:r>
            <a:r>
              <a:rPr lang="en-US" dirty="0" err="1" smtClean="0"/>
              <a:t>edilir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33950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61" y="23142"/>
            <a:ext cx="8229600" cy="165498"/>
          </a:xfrm>
        </p:spPr>
        <p:txBody>
          <a:bodyPr>
            <a:normAutofit fontScale="90000"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SDU ‘nun </a:t>
            </a:r>
            <a:r>
              <a:rPr lang="en-US" sz="2000" dirty="0" err="1" smtClean="0">
                <a:solidFill>
                  <a:srgbClr val="0070C0"/>
                </a:solidFill>
              </a:rPr>
              <a:t>Alinmasi</a:t>
            </a:r>
            <a:r>
              <a:rPr lang="en-US" sz="2000" dirty="0" smtClean="0">
                <a:solidFill>
                  <a:srgbClr val="0070C0"/>
                </a:solidFill>
              </a:rPr>
              <a:t> (</a:t>
            </a:r>
            <a:r>
              <a:rPr lang="en-US" sz="2000" dirty="0" err="1" smtClean="0">
                <a:solidFill>
                  <a:srgbClr val="0070C0"/>
                </a:solidFill>
              </a:rPr>
              <a:t>devam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endParaRPr lang="tr-TR" sz="20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961" y="332656"/>
            <a:ext cx="8229600" cy="633670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800" b="1" dirty="0" err="1" smtClean="0">
                <a:solidFill>
                  <a:srgbClr val="FF0000"/>
                </a:solidFill>
              </a:rPr>
              <a:t>Alinan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Veriye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Dair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Ortaya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Cikabilecek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Muhtemel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Hatalar</a:t>
            </a:r>
            <a:r>
              <a:rPr lang="en-US" sz="2800" b="1" dirty="0" smtClean="0">
                <a:solidFill>
                  <a:srgbClr val="FF0000"/>
                </a:solidFill>
              </a:rPr>
              <a:t>:</a:t>
            </a:r>
          </a:p>
          <a:p>
            <a:r>
              <a:rPr lang="en-US" sz="2400" b="1" dirty="0" err="1" smtClean="0"/>
              <a:t>Cerceveleme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Hatasi</a:t>
            </a:r>
            <a:r>
              <a:rPr lang="en-US" sz="2400" b="1" dirty="0" smtClean="0"/>
              <a:t> (Framing Error):</a:t>
            </a:r>
            <a:r>
              <a:rPr lang="en-US" sz="2400" dirty="0" smtClean="0"/>
              <a:t> </a:t>
            </a:r>
            <a:r>
              <a:rPr lang="en-US" sz="2400" dirty="0" err="1" smtClean="0"/>
              <a:t>Alici</a:t>
            </a:r>
            <a:r>
              <a:rPr lang="en-US" sz="2400" dirty="0" smtClean="0"/>
              <a:t> </a:t>
            </a:r>
            <a:r>
              <a:rPr lang="en-US" sz="2400" dirty="0" err="1" smtClean="0"/>
              <a:t>tarafin</a:t>
            </a:r>
            <a:r>
              <a:rPr lang="en-US" sz="2400" dirty="0" smtClean="0"/>
              <a:t> </a:t>
            </a:r>
            <a:r>
              <a:rPr lang="en-US" sz="2400" b="1" dirty="0" err="1" smtClean="0"/>
              <a:t>gecersiz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bitis</a:t>
            </a:r>
            <a:r>
              <a:rPr lang="en-US" sz="2400" dirty="0" smtClean="0"/>
              <a:t> </a:t>
            </a:r>
            <a:r>
              <a:rPr lang="en-US" sz="2400" dirty="0" err="1" smtClean="0"/>
              <a:t>biti</a:t>
            </a:r>
            <a:r>
              <a:rPr lang="en-US" sz="2400" dirty="0" smtClean="0"/>
              <a:t> </a:t>
            </a:r>
            <a:r>
              <a:rPr lang="en-US" sz="2400" dirty="0" err="1" smtClean="0"/>
              <a:t>algilamasi</a:t>
            </a:r>
            <a:r>
              <a:rPr lang="en-US" sz="2400" dirty="0" smtClean="0"/>
              <a:t> </a:t>
            </a:r>
            <a:r>
              <a:rPr lang="en-US" sz="2400" dirty="0" err="1" smtClean="0"/>
              <a:t>durumuna</a:t>
            </a:r>
            <a:r>
              <a:rPr lang="en-US" sz="2400" dirty="0" smtClean="0"/>
              <a:t> </a:t>
            </a:r>
            <a:r>
              <a:rPr lang="en-US" sz="2400" i="1" dirty="0" err="1" smtClean="0"/>
              <a:t>cerceveleme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hatasi</a:t>
            </a:r>
            <a:r>
              <a:rPr lang="en-US" sz="2400" i="1" dirty="0" smtClean="0"/>
              <a:t> </a:t>
            </a:r>
            <a:r>
              <a:rPr lang="en-US" sz="2400" dirty="0" err="1" smtClean="0"/>
              <a:t>denir</a:t>
            </a:r>
            <a:r>
              <a:rPr lang="en-US" sz="2400" dirty="0" smtClean="0"/>
              <a:t> (</a:t>
            </a:r>
            <a:r>
              <a:rPr lang="en-US" sz="2400" b="1" dirty="0" err="1" smtClean="0"/>
              <a:t>Ornek</a:t>
            </a:r>
            <a:r>
              <a:rPr lang="en-US" sz="2400" b="1" dirty="0" smtClean="0"/>
              <a:t>: </a:t>
            </a:r>
            <a:r>
              <a:rPr lang="en-US" sz="2400" dirty="0" err="1" smtClean="0"/>
              <a:t>Bitis</a:t>
            </a:r>
            <a:r>
              <a:rPr lang="en-US" sz="2400" dirty="0" smtClean="0"/>
              <a:t> </a:t>
            </a:r>
            <a:r>
              <a:rPr lang="en-US" sz="2400" dirty="0" err="1" smtClean="0"/>
              <a:t>bitinin</a:t>
            </a:r>
            <a:r>
              <a:rPr lang="en-US" sz="2400" dirty="0" smtClean="0"/>
              <a:t> </a:t>
            </a:r>
            <a:r>
              <a:rPr lang="en-US" sz="2400" b="1" dirty="0" smtClean="0"/>
              <a:t>0 </a:t>
            </a:r>
            <a:r>
              <a:rPr lang="en-US" sz="2400" dirty="0" err="1" smtClean="0"/>
              <a:t>degerini</a:t>
            </a:r>
            <a:r>
              <a:rPr lang="en-US" sz="2400" dirty="0" smtClean="0"/>
              <a:t> </a:t>
            </a:r>
            <a:r>
              <a:rPr lang="en-US" sz="2400" dirty="0" err="1" smtClean="0"/>
              <a:t>almasi</a:t>
            </a:r>
            <a:r>
              <a:rPr lang="en-US" sz="2400" dirty="0" smtClean="0"/>
              <a:t>) Bu </a:t>
            </a:r>
            <a:r>
              <a:rPr lang="en-US" sz="2400" dirty="0" err="1" smtClean="0"/>
              <a:t>hata</a:t>
            </a:r>
            <a:r>
              <a:rPr lang="en-US" sz="2400" dirty="0" smtClean="0"/>
              <a:t> </a:t>
            </a:r>
            <a:r>
              <a:rPr lang="en-US" sz="2400" dirty="0" err="1" smtClean="0"/>
              <a:t>iki</a:t>
            </a:r>
            <a:r>
              <a:rPr lang="en-US" sz="2400" dirty="0" smtClean="0"/>
              <a:t> </a:t>
            </a:r>
            <a:r>
              <a:rPr lang="en-US" sz="2400" dirty="0" err="1" smtClean="0"/>
              <a:t>tarafta</a:t>
            </a:r>
            <a:r>
              <a:rPr lang="en-US" sz="2400" dirty="0" smtClean="0"/>
              <a:t> da </a:t>
            </a:r>
            <a:r>
              <a:rPr lang="en-US" sz="2400" dirty="0" err="1" smtClean="0"/>
              <a:t>ayni</a:t>
            </a:r>
            <a:r>
              <a:rPr lang="en-US" sz="2400" dirty="0" smtClean="0"/>
              <a:t> frame </a:t>
            </a:r>
            <a:r>
              <a:rPr lang="en-US" sz="2400" dirty="0" err="1" smtClean="0"/>
              <a:t>yapisinin</a:t>
            </a:r>
            <a:r>
              <a:rPr lang="en-US" sz="2400" dirty="0" smtClean="0"/>
              <a:t> </a:t>
            </a:r>
            <a:r>
              <a:rPr lang="en-US" sz="2400" dirty="0" err="1" smtClean="0"/>
              <a:t>programlanmamasindan</a:t>
            </a:r>
            <a:r>
              <a:rPr lang="en-US" sz="2400" dirty="0" smtClean="0"/>
              <a:t>, </a:t>
            </a:r>
            <a:r>
              <a:rPr lang="en-US" sz="2400" dirty="0" err="1" smtClean="0"/>
              <a:t>alici</a:t>
            </a:r>
            <a:r>
              <a:rPr lang="en-US" sz="2400" dirty="0" smtClean="0"/>
              <a:t> </a:t>
            </a:r>
            <a:r>
              <a:rPr lang="en-US" sz="2400" dirty="0" err="1" smtClean="0"/>
              <a:t>ile</a:t>
            </a:r>
            <a:r>
              <a:rPr lang="en-US" sz="2400" dirty="0" smtClean="0"/>
              <a:t> </a:t>
            </a:r>
            <a:r>
              <a:rPr lang="en-US" sz="2400" dirty="0" err="1" smtClean="0"/>
              <a:t>gonderici</a:t>
            </a:r>
            <a:r>
              <a:rPr lang="en-US" sz="2400" dirty="0" smtClean="0"/>
              <a:t> </a:t>
            </a:r>
            <a:r>
              <a:rPr lang="en-US" sz="2400" dirty="0" err="1" smtClean="0"/>
              <a:t>tarafin</a:t>
            </a:r>
            <a:r>
              <a:rPr lang="en-US" sz="2400" dirty="0" smtClean="0"/>
              <a:t> baud </a:t>
            </a:r>
            <a:r>
              <a:rPr lang="en-US" sz="2400" dirty="0" err="1" smtClean="0"/>
              <a:t>hizlarinin</a:t>
            </a:r>
            <a:r>
              <a:rPr lang="en-US" sz="2400" dirty="0" smtClean="0"/>
              <a:t> </a:t>
            </a:r>
            <a:r>
              <a:rPr lang="en-US" sz="2400" dirty="0" err="1" smtClean="0"/>
              <a:t>farkli</a:t>
            </a:r>
            <a:r>
              <a:rPr lang="en-US" sz="2400" dirty="0" smtClean="0"/>
              <a:t> </a:t>
            </a:r>
            <a:r>
              <a:rPr lang="en-US" sz="2400" dirty="0" err="1" smtClean="0"/>
              <a:t>programlanmasindan</a:t>
            </a:r>
            <a:r>
              <a:rPr lang="en-US" sz="2400" dirty="0" smtClean="0"/>
              <a:t> </a:t>
            </a:r>
            <a:r>
              <a:rPr lang="en-US" sz="2400" dirty="0" err="1" smtClean="0"/>
              <a:t>falan</a:t>
            </a:r>
            <a:r>
              <a:rPr lang="en-US" sz="2400" dirty="0" smtClean="0"/>
              <a:t> </a:t>
            </a:r>
            <a:r>
              <a:rPr lang="en-US" sz="2400" dirty="0" err="1" smtClean="0"/>
              <a:t>kaynaklanabilir</a:t>
            </a:r>
            <a:r>
              <a:rPr lang="en-US" sz="2400" dirty="0" smtClean="0"/>
              <a:t>. </a:t>
            </a:r>
            <a:r>
              <a:rPr lang="en-US" sz="2400" dirty="0" err="1" smtClean="0"/>
              <a:t>Bitis</a:t>
            </a:r>
            <a:r>
              <a:rPr lang="en-US" sz="2400" dirty="0" smtClean="0"/>
              <a:t> </a:t>
            </a:r>
            <a:r>
              <a:rPr lang="en-US" sz="2400" dirty="0" err="1" smtClean="0"/>
              <a:t>bitinin</a:t>
            </a:r>
            <a:r>
              <a:rPr lang="en-US" sz="2400" dirty="0" smtClean="0"/>
              <a:t> </a:t>
            </a:r>
            <a:r>
              <a:rPr lang="en-US" sz="2400" dirty="0" err="1" smtClean="0"/>
              <a:t>bozulma</a:t>
            </a:r>
            <a:r>
              <a:rPr lang="en-US" sz="2400" dirty="0" smtClean="0"/>
              <a:t> </a:t>
            </a:r>
            <a:r>
              <a:rPr lang="en-US" sz="2400" dirty="0" err="1" smtClean="0"/>
              <a:t>ihtimali</a:t>
            </a:r>
            <a:r>
              <a:rPr lang="en-US" sz="2400" dirty="0" smtClean="0"/>
              <a:t> de </a:t>
            </a:r>
            <a:r>
              <a:rPr lang="en-US" sz="2400" dirty="0" err="1" smtClean="0"/>
              <a:t>vardir</a:t>
            </a:r>
            <a:r>
              <a:rPr lang="en-US" sz="2400" dirty="0" smtClean="0"/>
              <a:t> </a:t>
            </a:r>
            <a:r>
              <a:rPr lang="en-US" sz="2400" dirty="0" err="1" smtClean="0"/>
              <a:t>tabiki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biz </a:t>
            </a:r>
            <a:r>
              <a:rPr lang="en-US" sz="2400" dirty="0" err="1" smtClean="0"/>
              <a:t>bunu</a:t>
            </a:r>
            <a:r>
              <a:rPr lang="en-US" sz="2400" dirty="0" smtClean="0"/>
              <a:t> parity </a:t>
            </a:r>
            <a:r>
              <a:rPr lang="en-US" sz="2400" dirty="0" err="1" smtClean="0"/>
              <a:t>ile</a:t>
            </a:r>
            <a:r>
              <a:rPr lang="en-US" sz="2400" dirty="0" smtClean="0"/>
              <a:t> </a:t>
            </a:r>
            <a:r>
              <a:rPr lang="en-US" sz="2400" dirty="0" err="1" smtClean="0"/>
              <a:t>denetleyemeyiz</a:t>
            </a:r>
            <a:r>
              <a:rPr lang="en-US" sz="2400" dirty="0" smtClean="0"/>
              <a:t>. </a:t>
            </a:r>
            <a:r>
              <a:rPr lang="en-US" sz="2400" dirty="0" err="1" smtClean="0"/>
              <a:t>Iste</a:t>
            </a:r>
            <a:r>
              <a:rPr lang="en-US" sz="2400" dirty="0" smtClean="0"/>
              <a:t> </a:t>
            </a:r>
            <a:r>
              <a:rPr lang="en-US" sz="2400" dirty="0" err="1" smtClean="0"/>
              <a:t>bu</a:t>
            </a:r>
            <a:r>
              <a:rPr lang="en-US" sz="2400" dirty="0" smtClean="0"/>
              <a:t> </a:t>
            </a:r>
            <a:r>
              <a:rPr lang="en-US" sz="2400" dirty="0" err="1" smtClean="0"/>
              <a:t>hatayi</a:t>
            </a:r>
            <a:r>
              <a:rPr lang="en-US" sz="2400" dirty="0" smtClean="0"/>
              <a:t> da </a:t>
            </a:r>
            <a:r>
              <a:rPr lang="en-US" sz="2400" dirty="0" err="1" smtClean="0"/>
              <a:t>demekki</a:t>
            </a:r>
            <a:r>
              <a:rPr lang="en-US" sz="2400" dirty="0" smtClean="0"/>
              <a:t> </a:t>
            </a:r>
            <a:r>
              <a:rPr lang="en-US" sz="2400" dirty="0" err="1" smtClean="0"/>
              <a:t>cerceveleme</a:t>
            </a:r>
            <a:r>
              <a:rPr lang="en-US" sz="2400" dirty="0" smtClean="0"/>
              <a:t> </a:t>
            </a:r>
            <a:r>
              <a:rPr lang="en-US" sz="2400" dirty="0" err="1" smtClean="0"/>
              <a:t>hatasi</a:t>
            </a:r>
            <a:r>
              <a:rPr lang="en-US" sz="2400" dirty="0" smtClean="0"/>
              <a:t> </a:t>
            </a:r>
            <a:r>
              <a:rPr lang="en-US" sz="2400" dirty="0" err="1" smtClean="0"/>
              <a:t>olarak</a:t>
            </a:r>
            <a:r>
              <a:rPr lang="en-US" sz="2400" dirty="0" smtClean="0"/>
              <a:t> </a:t>
            </a:r>
            <a:r>
              <a:rPr lang="en-US" sz="2400" dirty="0" err="1" smtClean="0"/>
              <a:t>islemciye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kesme</a:t>
            </a:r>
            <a:r>
              <a:rPr lang="en-US" sz="2400" dirty="0" smtClean="0"/>
              <a:t> </a:t>
            </a:r>
            <a:r>
              <a:rPr lang="en-US" sz="2400" dirty="0" err="1" smtClean="0"/>
              <a:t>ile</a:t>
            </a:r>
            <a:r>
              <a:rPr lang="en-US" sz="2400" dirty="0" smtClean="0"/>
              <a:t> </a:t>
            </a:r>
            <a:r>
              <a:rPr lang="en-US" sz="2400" dirty="0" err="1" smtClean="0"/>
              <a:t>soyluyoruz</a:t>
            </a:r>
            <a:r>
              <a:rPr lang="en-US" sz="2400" dirty="0" smtClean="0"/>
              <a:t>. </a:t>
            </a:r>
            <a:r>
              <a:rPr lang="en-US" sz="2400" dirty="0" err="1" smtClean="0"/>
              <a:t>Daha</a:t>
            </a:r>
            <a:r>
              <a:rPr lang="en-US" sz="2400" dirty="0" smtClean="0"/>
              <a:t> </a:t>
            </a:r>
            <a:r>
              <a:rPr lang="en-US" sz="2400" dirty="0" err="1" smtClean="0"/>
              <a:t>sonra</a:t>
            </a:r>
            <a:r>
              <a:rPr lang="en-US" sz="2400" dirty="0" smtClean="0"/>
              <a:t> </a:t>
            </a:r>
            <a:r>
              <a:rPr lang="en-US" sz="2400" dirty="0" err="1" smtClean="0"/>
              <a:t>mesela</a:t>
            </a:r>
            <a:r>
              <a:rPr lang="en-US" sz="2400" dirty="0" smtClean="0"/>
              <a:t> </a:t>
            </a:r>
            <a:r>
              <a:rPr lang="en-US" sz="2400" dirty="0" err="1" smtClean="0"/>
              <a:t>islemci</a:t>
            </a:r>
            <a:r>
              <a:rPr lang="en-US" sz="2400" dirty="0" smtClean="0"/>
              <a:t> </a:t>
            </a:r>
            <a:r>
              <a:rPr lang="en-US" sz="2400" dirty="0" err="1" smtClean="0"/>
              <a:t>ayni</a:t>
            </a:r>
            <a:r>
              <a:rPr lang="en-US" sz="2400" dirty="0" smtClean="0"/>
              <a:t> </a:t>
            </a:r>
            <a:r>
              <a:rPr lang="en-US" sz="2400" dirty="0" err="1" smtClean="0"/>
              <a:t>paketi</a:t>
            </a:r>
            <a:r>
              <a:rPr lang="en-US" sz="2400" dirty="0" smtClean="0"/>
              <a:t> </a:t>
            </a:r>
            <a:r>
              <a:rPr lang="en-US" sz="2400" dirty="0" err="1" smtClean="0"/>
              <a:t>tekrardan</a:t>
            </a:r>
            <a:r>
              <a:rPr lang="en-US" sz="2400" dirty="0" smtClean="0"/>
              <a:t> </a:t>
            </a:r>
            <a:r>
              <a:rPr lang="en-US" sz="2400" dirty="0" err="1" smtClean="0"/>
              <a:t>isteyecek</a:t>
            </a:r>
            <a:r>
              <a:rPr lang="en-US" sz="2400" dirty="0" smtClean="0"/>
              <a:t>. </a:t>
            </a:r>
            <a:r>
              <a:rPr lang="en-US" sz="2400" dirty="0" err="1" smtClean="0"/>
              <a:t>Tabiki</a:t>
            </a:r>
            <a:r>
              <a:rPr lang="en-US" sz="2400" dirty="0" smtClean="0"/>
              <a:t> </a:t>
            </a:r>
            <a:r>
              <a:rPr lang="en-US" sz="2400" dirty="0" err="1" smtClean="0"/>
              <a:t>dusunurseniz</a:t>
            </a:r>
            <a:r>
              <a:rPr lang="en-US" sz="2400" dirty="0" smtClean="0"/>
              <a:t> </a:t>
            </a:r>
            <a:r>
              <a:rPr lang="en-US" sz="2400" dirty="0" err="1" smtClean="0"/>
              <a:t>iletim</a:t>
            </a:r>
            <a:r>
              <a:rPr lang="en-US" sz="2400" dirty="0" smtClean="0"/>
              <a:t> </a:t>
            </a:r>
            <a:r>
              <a:rPr lang="en-US" sz="2400" dirty="0" err="1" smtClean="0"/>
              <a:t>hatti</a:t>
            </a:r>
            <a:r>
              <a:rPr lang="en-US" sz="2400" dirty="0" smtClean="0"/>
              <a:t> 1 </a:t>
            </a:r>
            <a:r>
              <a:rPr lang="en-US" sz="2400" dirty="0" err="1" smtClean="0"/>
              <a:t>tane</a:t>
            </a:r>
            <a:r>
              <a:rPr lang="en-US" sz="2400" dirty="0" smtClean="0"/>
              <a:t> var. Bu </a:t>
            </a:r>
            <a:r>
              <a:rPr lang="en-US" sz="2400" dirty="0" err="1" smtClean="0"/>
              <a:t>durumda</a:t>
            </a:r>
            <a:r>
              <a:rPr lang="en-US" sz="2400" dirty="0" smtClean="0"/>
              <a:t> </a:t>
            </a:r>
            <a:r>
              <a:rPr lang="en-US" sz="2400" dirty="0" err="1" smtClean="0"/>
              <a:t>gonderici</a:t>
            </a:r>
            <a:r>
              <a:rPr lang="en-US" sz="2400" dirty="0" smtClean="0"/>
              <a:t> </a:t>
            </a:r>
            <a:r>
              <a:rPr lang="en-US" sz="2400" dirty="0" err="1" smtClean="0"/>
              <a:t>tarafa</a:t>
            </a:r>
            <a:r>
              <a:rPr lang="en-US" sz="2400" dirty="0" smtClean="0"/>
              <a:t> </a:t>
            </a:r>
            <a:r>
              <a:rPr lang="en-US" sz="2400" dirty="0" err="1" smtClean="0"/>
              <a:t>ayni</a:t>
            </a:r>
            <a:r>
              <a:rPr lang="en-US" sz="2400" dirty="0" smtClean="0"/>
              <a:t> </a:t>
            </a:r>
            <a:r>
              <a:rPr lang="en-US" sz="2400" dirty="0" err="1" smtClean="0"/>
              <a:t>veriyi</a:t>
            </a:r>
            <a:r>
              <a:rPr lang="en-US" sz="2400" dirty="0" smtClean="0"/>
              <a:t> </a:t>
            </a:r>
            <a:r>
              <a:rPr lang="en-US" sz="2400" dirty="0" err="1" smtClean="0"/>
              <a:t>tekrar</a:t>
            </a:r>
            <a:r>
              <a:rPr lang="en-US" sz="2400" dirty="0" smtClean="0"/>
              <a:t> </a:t>
            </a:r>
            <a:r>
              <a:rPr lang="en-US" sz="2400" dirty="0" err="1" smtClean="0"/>
              <a:t>istediginizi</a:t>
            </a:r>
            <a:r>
              <a:rPr lang="en-US" sz="2400" dirty="0" smtClean="0"/>
              <a:t> </a:t>
            </a:r>
            <a:r>
              <a:rPr lang="en-US" sz="2400" dirty="0" err="1" smtClean="0"/>
              <a:t>nasil</a:t>
            </a:r>
            <a:r>
              <a:rPr lang="en-US" sz="2400" dirty="0" smtClean="0"/>
              <a:t> </a:t>
            </a:r>
            <a:r>
              <a:rPr lang="en-US" sz="2400" dirty="0" err="1" smtClean="0"/>
              <a:t>soylersiniz</a:t>
            </a:r>
            <a:r>
              <a:rPr lang="en-US" sz="2400" dirty="0" smtClean="0"/>
              <a:t>? Seri </a:t>
            </a:r>
            <a:r>
              <a:rPr lang="en-US" sz="2400" dirty="0" err="1" smtClean="0"/>
              <a:t>portun</a:t>
            </a:r>
            <a:r>
              <a:rPr lang="en-US" sz="2400" dirty="0" smtClean="0"/>
              <a:t> </a:t>
            </a:r>
            <a:r>
              <a:rPr lang="en-US" sz="2400" dirty="0" err="1" smtClean="0"/>
              <a:t>donanim</a:t>
            </a:r>
            <a:r>
              <a:rPr lang="en-US" sz="2400" dirty="0" smtClean="0"/>
              <a:t> </a:t>
            </a:r>
            <a:r>
              <a:rPr lang="en-US" sz="2400" dirty="0" err="1" smtClean="0"/>
              <a:t>tarafini</a:t>
            </a:r>
            <a:r>
              <a:rPr lang="en-US" sz="2400" dirty="0" smtClean="0"/>
              <a:t> </a:t>
            </a:r>
            <a:r>
              <a:rPr lang="en-US" sz="2400" dirty="0" err="1" smtClean="0"/>
              <a:t>degistiremeyiz</a:t>
            </a:r>
            <a:r>
              <a:rPr lang="en-US" sz="2400" dirty="0" smtClean="0"/>
              <a:t> </a:t>
            </a:r>
            <a:r>
              <a:rPr lang="en-US" sz="2400" dirty="0" err="1" smtClean="0"/>
              <a:t>fakat</a:t>
            </a:r>
            <a:r>
              <a:rPr lang="en-US" sz="2400" dirty="0" smtClean="0"/>
              <a:t> </a:t>
            </a:r>
            <a:r>
              <a:rPr lang="en-US" sz="2400" dirty="0" err="1" smtClean="0"/>
              <a:t>yazilim</a:t>
            </a:r>
            <a:r>
              <a:rPr lang="en-US" sz="2400" dirty="0" smtClean="0"/>
              <a:t> </a:t>
            </a:r>
            <a:r>
              <a:rPr lang="en-US" sz="2400" dirty="0" err="1" smtClean="0"/>
              <a:t>tarafini</a:t>
            </a:r>
            <a:r>
              <a:rPr lang="en-US" sz="2400" dirty="0" smtClean="0"/>
              <a:t> </a:t>
            </a:r>
            <a:r>
              <a:rPr lang="en-US" sz="2400" dirty="0" err="1" smtClean="0"/>
              <a:t>degistirebiliriz</a:t>
            </a:r>
            <a:r>
              <a:rPr lang="en-US" sz="2400" dirty="0" smtClean="0"/>
              <a:t> o </a:t>
            </a:r>
            <a:r>
              <a:rPr lang="en-US" sz="2400" dirty="0" err="1" smtClean="0"/>
              <a:t>bizim</a:t>
            </a:r>
            <a:r>
              <a:rPr lang="en-US" sz="2400" dirty="0" smtClean="0"/>
              <a:t> </a:t>
            </a:r>
            <a:r>
              <a:rPr lang="en-US" sz="2400" dirty="0" err="1" smtClean="0"/>
              <a:t>elimizde</a:t>
            </a:r>
            <a:r>
              <a:rPr lang="en-US" sz="2400" dirty="0" smtClean="0"/>
              <a:t> </a:t>
            </a:r>
            <a:r>
              <a:rPr lang="en-US" sz="2400" dirty="0" err="1" smtClean="0"/>
              <a:t>cunku</a:t>
            </a:r>
            <a:r>
              <a:rPr lang="en-US" sz="2400" dirty="0" smtClean="0"/>
              <a:t>. </a:t>
            </a:r>
            <a:r>
              <a:rPr lang="en-US" sz="2400" dirty="0" err="1" smtClean="0"/>
              <a:t>En</a:t>
            </a:r>
            <a:r>
              <a:rPr lang="en-US" sz="2400" dirty="0" smtClean="0"/>
              <a:t> </a:t>
            </a:r>
            <a:r>
              <a:rPr lang="en-US" sz="2400" dirty="0" err="1" smtClean="0"/>
              <a:t>basit</a:t>
            </a:r>
            <a:r>
              <a:rPr lang="en-US" sz="2400" dirty="0" smtClean="0"/>
              <a:t> </a:t>
            </a:r>
            <a:r>
              <a:rPr lang="en-US" sz="2400" dirty="0" err="1" smtClean="0"/>
              <a:t>sekilde</a:t>
            </a:r>
            <a:r>
              <a:rPr lang="en-US" sz="2400" dirty="0" smtClean="0"/>
              <a:t> </a:t>
            </a:r>
            <a:r>
              <a:rPr lang="en-US" sz="2400" dirty="0" err="1" smtClean="0"/>
              <a:t>Iki</a:t>
            </a:r>
            <a:r>
              <a:rPr lang="en-US" sz="2400" dirty="0" smtClean="0"/>
              <a:t> tip frame </a:t>
            </a:r>
            <a:r>
              <a:rPr lang="en-US" sz="2400" dirty="0" err="1" smtClean="0"/>
              <a:t>ile</a:t>
            </a:r>
            <a:r>
              <a:rPr lang="en-US" sz="2400" dirty="0" smtClean="0"/>
              <a:t> </a:t>
            </a:r>
            <a:r>
              <a:rPr lang="en-US" sz="2400" dirty="0" err="1" smtClean="0"/>
              <a:t>bunu</a:t>
            </a:r>
            <a:r>
              <a:rPr lang="en-US" sz="2400" dirty="0" smtClean="0"/>
              <a:t> </a:t>
            </a:r>
            <a:r>
              <a:rPr lang="en-US" sz="2400" dirty="0" err="1" smtClean="0"/>
              <a:t>gerceklestirebiliriz</a:t>
            </a:r>
            <a:r>
              <a:rPr lang="en-US" sz="2400" dirty="0" smtClean="0"/>
              <a:t>. </a:t>
            </a:r>
            <a:r>
              <a:rPr lang="en-US" sz="2400" dirty="0" err="1" smtClean="0"/>
              <a:t>Yani</a:t>
            </a:r>
            <a:r>
              <a:rPr lang="en-US" sz="2400" dirty="0" smtClean="0"/>
              <a:t> </a:t>
            </a:r>
            <a:r>
              <a:rPr lang="en-US" sz="2400" dirty="0" err="1" smtClean="0"/>
              <a:t>mesela</a:t>
            </a:r>
            <a:r>
              <a:rPr lang="en-US" sz="2400" dirty="0" smtClean="0"/>
              <a:t> </a:t>
            </a:r>
            <a:r>
              <a:rPr lang="en-US" sz="2400" dirty="0" err="1" smtClean="0"/>
              <a:t>frame’in</a:t>
            </a:r>
            <a:r>
              <a:rPr lang="en-US" sz="2400" dirty="0" smtClean="0"/>
              <a:t> start, finish </a:t>
            </a:r>
            <a:r>
              <a:rPr lang="en-US" sz="2400" dirty="0" err="1" smtClean="0"/>
              <a:t>iste</a:t>
            </a:r>
            <a:r>
              <a:rPr lang="en-US" sz="2400" dirty="0" smtClean="0"/>
              <a:t> parity </a:t>
            </a:r>
            <a:r>
              <a:rPr lang="en-US" sz="2400" dirty="0" err="1" smtClean="0"/>
              <a:t>varsa</a:t>
            </a:r>
            <a:r>
              <a:rPr lang="en-US" sz="2400" dirty="0" smtClean="0"/>
              <a:t> parity </a:t>
            </a:r>
            <a:r>
              <a:rPr lang="en-US" sz="2400" dirty="0" err="1" smtClean="0"/>
              <a:t>bu</a:t>
            </a:r>
            <a:r>
              <a:rPr lang="en-US" sz="2400" dirty="0" smtClean="0"/>
              <a:t> </a:t>
            </a:r>
            <a:r>
              <a:rPr lang="en-US" sz="2400" dirty="0" err="1" smtClean="0"/>
              <a:t>bitleriyle</a:t>
            </a:r>
            <a:r>
              <a:rPr lang="en-US" sz="2400" dirty="0" smtClean="0"/>
              <a:t> </a:t>
            </a:r>
            <a:r>
              <a:rPr lang="en-US" sz="2400" dirty="0" err="1" smtClean="0"/>
              <a:t>oynayamayiz</a:t>
            </a:r>
            <a:r>
              <a:rPr lang="en-US" sz="2400" dirty="0" smtClean="0"/>
              <a:t> </a:t>
            </a:r>
            <a:r>
              <a:rPr lang="en-US" sz="2400" dirty="0" err="1" smtClean="0"/>
              <a:t>elbette</a:t>
            </a:r>
            <a:r>
              <a:rPr lang="en-US" sz="2400" dirty="0"/>
              <a:t> </a:t>
            </a:r>
            <a:r>
              <a:rPr lang="en-US" sz="2400" dirty="0" err="1" smtClean="0"/>
              <a:t>fakat</a:t>
            </a:r>
            <a:r>
              <a:rPr lang="en-US" sz="2400" dirty="0" smtClean="0"/>
              <a:t>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 smtClean="0"/>
              <a:t>bitlerinin</a:t>
            </a:r>
            <a:r>
              <a:rPr lang="en-US" sz="2400" dirty="0" smtClean="0"/>
              <a:t> </a:t>
            </a:r>
            <a:r>
              <a:rPr lang="en-US" sz="2400" dirty="0" err="1" smtClean="0"/>
              <a:t>sayisiyla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</a:t>
            </a:r>
            <a:r>
              <a:rPr lang="en-US" sz="2400" dirty="0" err="1" smtClean="0"/>
              <a:t>degerleriyle</a:t>
            </a:r>
            <a:r>
              <a:rPr lang="en-US" sz="2400" dirty="0" smtClean="0"/>
              <a:t> </a:t>
            </a:r>
            <a:r>
              <a:rPr lang="en-US" sz="2400" dirty="0" err="1" smtClean="0"/>
              <a:t>oynayabiliriz</a:t>
            </a:r>
            <a:r>
              <a:rPr lang="en-US" sz="2400" dirty="0" smtClean="0"/>
              <a:t>. </a:t>
            </a:r>
            <a:r>
              <a:rPr lang="en-US" sz="2400" dirty="0" err="1" smtClean="0"/>
              <a:t>En</a:t>
            </a:r>
            <a:r>
              <a:rPr lang="en-US" sz="2400" dirty="0" smtClean="0"/>
              <a:t> </a:t>
            </a:r>
            <a:r>
              <a:rPr lang="en-US" sz="2400" dirty="0" err="1" smtClean="0"/>
              <a:t>basit</a:t>
            </a:r>
            <a:r>
              <a:rPr lang="en-US" sz="2400" dirty="0" smtClean="0"/>
              <a:t> </a:t>
            </a:r>
            <a:r>
              <a:rPr lang="en-US" sz="2400" dirty="0" err="1" smtClean="0"/>
              <a:t>sekilde</a:t>
            </a:r>
            <a:r>
              <a:rPr lang="en-US" sz="2400" dirty="0" smtClean="0"/>
              <a:t> </a:t>
            </a:r>
            <a:r>
              <a:rPr lang="en-US" sz="2400" dirty="0" err="1" smtClean="0"/>
              <a:t>mesela</a:t>
            </a:r>
            <a:r>
              <a:rPr lang="en-US" sz="2400" dirty="0" smtClean="0"/>
              <a:t> </a:t>
            </a:r>
            <a:r>
              <a:rPr lang="en-US" sz="2400" dirty="0" err="1" smtClean="0"/>
              <a:t>bizim</a:t>
            </a:r>
            <a:r>
              <a:rPr lang="en-US" sz="2400" dirty="0" smtClean="0"/>
              <a:t> </a:t>
            </a:r>
            <a:r>
              <a:rPr lang="en-US" sz="2400" dirty="0" err="1" smtClean="0"/>
              <a:t>iste</a:t>
            </a:r>
            <a:r>
              <a:rPr lang="en-US" sz="2400" dirty="0" smtClean="0"/>
              <a:t> 3 bit </a:t>
            </a:r>
            <a:r>
              <a:rPr lang="en-US" sz="2400" dirty="0" err="1" smtClean="0"/>
              <a:t>verimiz</a:t>
            </a:r>
            <a:r>
              <a:rPr lang="en-US" sz="2400" dirty="0" smtClean="0"/>
              <a:t> var. Ben protocol </a:t>
            </a:r>
            <a:r>
              <a:rPr lang="en-US" sz="2400" dirty="0" err="1" smtClean="0"/>
              <a:t>olarak</a:t>
            </a:r>
            <a:r>
              <a:rPr lang="en-US" sz="2400" dirty="0" smtClean="0"/>
              <a:t> (</a:t>
            </a:r>
            <a:r>
              <a:rPr lang="en-US" sz="2400" dirty="0" err="1" smtClean="0"/>
              <a:t>yazilimi</a:t>
            </a:r>
            <a:r>
              <a:rPr lang="en-US" sz="2400" dirty="0" smtClean="0"/>
              <a:t> </a:t>
            </a:r>
            <a:r>
              <a:rPr lang="en-US" sz="2400" dirty="0" err="1" smtClean="0"/>
              <a:t>yoneten</a:t>
            </a:r>
            <a:r>
              <a:rPr lang="en-US" sz="2400" dirty="0" smtClean="0"/>
              <a:t>, </a:t>
            </a:r>
            <a:r>
              <a:rPr lang="en-US" sz="2400" dirty="0" err="1" smtClean="0"/>
              <a:t>protokolu</a:t>
            </a:r>
            <a:r>
              <a:rPr lang="en-US" sz="2400" dirty="0" smtClean="0"/>
              <a:t> </a:t>
            </a:r>
            <a:r>
              <a:rPr lang="en-US" sz="2400" dirty="0" err="1" smtClean="0"/>
              <a:t>belirleyen</a:t>
            </a:r>
            <a:r>
              <a:rPr lang="en-US" sz="2400" dirty="0" smtClean="0"/>
              <a:t> </a:t>
            </a:r>
            <a:r>
              <a:rPr lang="en-US" sz="2400" dirty="0" err="1" smtClean="0"/>
              <a:t>benim</a:t>
            </a:r>
            <a:r>
              <a:rPr lang="en-US" sz="2400" dirty="0" smtClean="0"/>
              <a:t>) </a:t>
            </a:r>
            <a:r>
              <a:rPr lang="en-US" sz="2400" dirty="0" err="1" smtClean="0"/>
              <a:t>mesela</a:t>
            </a:r>
            <a:r>
              <a:rPr lang="en-US" sz="2400" dirty="0" smtClean="0"/>
              <a:t> </a:t>
            </a:r>
            <a:r>
              <a:rPr lang="en-US" sz="2400" dirty="0" err="1" smtClean="0"/>
              <a:t>iste</a:t>
            </a:r>
            <a:r>
              <a:rPr lang="en-US" sz="2400" dirty="0" smtClean="0"/>
              <a:t> 3 </a:t>
            </a:r>
            <a:r>
              <a:rPr lang="en-US" sz="2400" dirty="0" err="1" smtClean="0"/>
              <a:t>bitin</a:t>
            </a:r>
            <a:r>
              <a:rPr lang="en-US" sz="2400" dirty="0" smtClean="0"/>
              <a:t> ilk </a:t>
            </a:r>
            <a:r>
              <a:rPr lang="en-US" sz="2400" dirty="0" err="1" smtClean="0"/>
              <a:t>biti</a:t>
            </a:r>
            <a:r>
              <a:rPr lang="en-US" sz="2400" dirty="0" smtClean="0"/>
              <a:t> </a:t>
            </a:r>
            <a:r>
              <a:rPr lang="en-US" sz="2400" dirty="0" err="1" smtClean="0"/>
              <a:t>eger</a:t>
            </a:r>
            <a:r>
              <a:rPr lang="en-US" sz="2400" dirty="0" smtClean="0"/>
              <a:t> 1 </a:t>
            </a:r>
            <a:r>
              <a:rPr lang="en-US" sz="2400" dirty="0" err="1" smtClean="0"/>
              <a:t>ise</a:t>
            </a:r>
            <a:r>
              <a:rPr lang="en-US" sz="2400" dirty="0" smtClean="0"/>
              <a:t> </a:t>
            </a:r>
            <a:r>
              <a:rPr lang="en-US" sz="2400" dirty="0" err="1" smtClean="0"/>
              <a:t>sonrasinda</a:t>
            </a:r>
            <a:r>
              <a:rPr lang="en-US" sz="2400" dirty="0" smtClean="0"/>
              <a:t> </a:t>
            </a:r>
            <a:r>
              <a:rPr lang="en-US" sz="2400" dirty="0" err="1" smtClean="0"/>
              <a:t>gelen</a:t>
            </a:r>
            <a:r>
              <a:rPr lang="en-US" sz="2400" dirty="0" smtClean="0"/>
              <a:t> 2 bit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 smtClean="0"/>
              <a:t>bitleridir</a:t>
            </a:r>
            <a:r>
              <a:rPr lang="en-US" sz="2400" dirty="0" smtClean="0"/>
              <a:t>, </a:t>
            </a:r>
            <a:r>
              <a:rPr lang="en-US" sz="2400" dirty="0" err="1" smtClean="0"/>
              <a:t>eger</a:t>
            </a:r>
            <a:r>
              <a:rPr lang="en-US" sz="2400" dirty="0" smtClean="0"/>
              <a:t> 0 </a:t>
            </a:r>
            <a:r>
              <a:rPr lang="en-US" sz="2400" dirty="0" err="1" smtClean="0"/>
              <a:t>ise</a:t>
            </a:r>
            <a:r>
              <a:rPr lang="en-US" sz="2400" dirty="0" smtClean="0"/>
              <a:t> </a:t>
            </a:r>
            <a:r>
              <a:rPr lang="en-US" sz="2400" dirty="0" err="1" smtClean="0"/>
              <a:t>sonrasinda</a:t>
            </a:r>
            <a:r>
              <a:rPr lang="en-US" sz="2400" dirty="0" smtClean="0"/>
              <a:t> </a:t>
            </a:r>
            <a:r>
              <a:rPr lang="en-US" sz="2400" dirty="0" err="1" smtClean="0"/>
              <a:t>gelen</a:t>
            </a:r>
            <a:r>
              <a:rPr lang="en-US" sz="2400" dirty="0" smtClean="0"/>
              <a:t> 2 bit </a:t>
            </a:r>
            <a:r>
              <a:rPr lang="en-US" sz="2400" dirty="0" err="1" smtClean="0"/>
              <a:t>iste</a:t>
            </a:r>
            <a:r>
              <a:rPr lang="en-US" sz="2400" dirty="0" smtClean="0"/>
              <a:t> control </a:t>
            </a:r>
            <a:r>
              <a:rPr lang="en-US" sz="2400" dirty="0" err="1" smtClean="0"/>
              <a:t>bitleridir</a:t>
            </a:r>
            <a:r>
              <a:rPr lang="en-US" sz="2400" dirty="0" smtClean="0"/>
              <a:t>. Bu control </a:t>
            </a:r>
            <a:r>
              <a:rPr lang="en-US" sz="2400" dirty="0" err="1" smtClean="0"/>
              <a:t>bitleri</a:t>
            </a:r>
            <a:r>
              <a:rPr lang="en-US" sz="2400" dirty="0" smtClean="0"/>
              <a:t> de </a:t>
            </a:r>
            <a:r>
              <a:rPr lang="en-US" sz="2400" dirty="0" err="1" smtClean="0"/>
              <a:t>iste</a:t>
            </a:r>
            <a:r>
              <a:rPr lang="en-US" sz="2400" dirty="0" smtClean="0"/>
              <a:t> </a:t>
            </a:r>
            <a:r>
              <a:rPr lang="en-US" sz="2400" dirty="0" err="1" smtClean="0"/>
              <a:t>bizim</a:t>
            </a:r>
            <a:r>
              <a:rPr lang="en-US" sz="2400" dirty="0" smtClean="0"/>
              <a:t> </a:t>
            </a:r>
            <a:r>
              <a:rPr lang="en-US" sz="2400" dirty="0" err="1" smtClean="0"/>
              <a:t>cerceveyi</a:t>
            </a:r>
            <a:r>
              <a:rPr lang="en-US" sz="2400" dirty="0" smtClean="0"/>
              <a:t> </a:t>
            </a:r>
            <a:r>
              <a:rPr lang="en-US" sz="2400" dirty="0" err="1" smtClean="0"/>
              <a:t>karsidan</a:t>
            </a:r>
            <a:r>
              <a:rPr lang="en-US" sz="2400" dirty="0" smtClean="0"/>
              <a:t> </a:t>
            </a:r>
            <a:r>
              <a:rPr lang="en-US" sz="2400" dirty="0" err="1" smtClean="0"/>
              <a:t>tekrar</a:t>
            </a:r>
            <a:r>
              <a:rPr lang="en-US" sz="2400" dirty="0" smtClean="0"/>
              <a:t> </a:t>
            </a:r>
            <a:r>
              <a:rPr lang="en-US" sz="2400" dirty="0" err="1" smtClean="0"/>
              <a:t>istememize</a:t>
            </a:r>
            <a:r>
              <a:rPr lang="en-US" sz="2400" dirty="0" smtClean="0"/>
              <a:t> </a:t>
            </a:r>
            <a:r>
              <a:rPr lang="en-US" sz="2400" dirty="0" err="1" smtClean="0"/>
              <a:t>yarayacak</a:t>
            </a:r>
            <a:r>
              <a:rPr lang="en-US" sz="2400" dirty="0" smtClean="0"/>
              <a:t> </a:t>
            </a:r>
            <a:r>
              <a:rPr lang="en-US" sz="2400" dirty="0" err="1" smtClean="0"/>
              <a:t>bitlerdir</a:t>
            </a:r>
            <a:r>
              <a:rPr lang="en-US" sz="2400" dirty="0" smtClean="0"/>
              <a:t>. </a:t>
            </a:r>
            <a:r>
              <a:rPr lang="en-US" sz="2400" dirty="0" err="1" smtClean="0"/>
              <a:t>Iste</a:t>
            </a:r>
            <a:r>
              <a:rPr lang="en-US" sz="2400" dirty="0" smtClean="0"/>
              <a:t> </a:t>
            </a:r>
            <a:r>
              <a:rPr lang="en-US" sz="2400" dirty="0" err="1" smtClean="0"/>
              <a:t>bizde</a:t>
            </a:r>
            <a:r>
              <a:rPr lang="en-US" sz="2400" dirty="0" smtClean="0"/>
              <a:t> </a:t>
            </a:r>
            <a:r>
              <a:rPr lang="en-US" sz="2400" dirty="0" err="1" smtClean="0"/>
              <a:t>atiyorum</a:t>
            </a:r>
            <a:r>
              <a:rPr lang="en-US" sz="2400" dirty="0" smtClean="0"/>
              <a:t> </a:t>
            </a:r>
            <a:r>
              <a:rPr lang="en-US" sz="2400" dirty="0" err="1" smtClean="0"/>
              <a:t>bu</a:t>
            </a:r>
            <a:r>
              <a:rPr lang="en-US" sz="2400" dirty="0" smtClean="0"/>
              <a:t> </a:t>
            </a:r>
            <a:r>
              <a:rPr lang="en-US" sz="2400" dirty="0" err="1" smtClean="0"/>
              <a:t>uc</a:t>
            </a:r>
            <a:r>
              <a:rPr lang="en-US" sz="2400" dirty="0" smtClean="0"/>
              <a:t> bit (000) </a:t>
            </a:r>
            <a:r>
              <a:rPr lang="en-US" sz="2400" dirty="0" err="1" smtClean="0"/>
              <a:t>olmasi</a:t>
            </a:r>
            <a:r>
              <a:rPr lang="en-US" sz="2400" dirty="0" smtClean="0"/>
              <a:t> </a:t>
            </a:r>
            <a:r>
              <a:rPr lang="en-US" sz="2400" dirty="0" err="1" smtClean="0"/>
              <a:t>durumunda</a:t>
            </a:r>
            <a:r>
              <a:rPr lang="en-US" sz="2400" dirty="0" smtClean="0"/>
              <a:t> </a:t>
            </a:r>
            <a:r>
              <a:rPr lang="en-US" sz="2400" dirty="0" err="1" smtClean="0"/>
              <a:t>karsi</a:t>
            </a:r>
            <a:r>
              <a:rPr lang="en-US" sz="2400" dirty="0" smtClean="0"/>
              <a:t> </a:t>
            </a:r>
            <a:r>
              <a:rPr lang="en-US" sz="2400" dirty="0" err="1" smtClean="0"/>
              <a:t>tarafa</a:t>
            </a:r>
            <a:r>
              <a:rPr lang="en-US" sz="2400" dirty="0" smtClean="0"/>
              <a:t> </a:t>
            </a:r>
            <a:r>
              <a:rPr lang="en-US" sz="2400" dirty="0" err="1" smtClean="0"/>
              <a:t>bu</a:t>
            </a:r>
            <a:r>
              <a:rPr lang="en-US" sz="2400" dirty="0" smtClean="0"/>
              <a:t> </a:t>
            </a:r>
            <a:r>
              <a:rPr lang="en-US" sz="2400" dirty="0" err="1" smtClean="0"/>
              <a:t>cerceveyi</a:t>
            </a:r>
            <a:r>
              <a:rPr lang="en-US" sz="2400" dirty="0" smtClean="0"/>
              <a:t> </a:t>
            </a:r>
            <a:r>
              <a:rPr lang="en-US" sz="2400" dirty="0" err="1" smtClean="0"/>
              <a:t>bana</a:t>
            </a:r>
            <a:r>
              <a:rPr lang="en-US" sz="2400" dirty="0" smtClean="0"/>
              <a:t> </a:t>
            </a:r>
            <a:r>
              <a:rPr lang="en-US" sz="2400" dirty="0" err="1" smtClean="0"/>
              <a:t>yeniden</a:t>
            </a:r>
            <a:r>
              <a:rPr lang="en-US" sz="2400" dirty="0" smtClean="0"/>
              <a:t> </a:t>
            </a:r>
            <a:r>
              <a:rPr lang="en-US" sz="2400" dirty="0" err="1" smtClean="0"/>
              <a:t>gonder</a:t>
            </a:r>
            <a:r>
              <a:rPr lang="en-US" sz="2400" dirty="0" smtClean="0"/>
              <a:t> </a:t>
            </a:r>
            <a:r>
              <a:rPr lang="en-US" sz="2400" dirty="0" err="1" smtClean="0"/>
              <a:t>demek</a:t>
            </a:r>
            <a:r>
              <a:rPr lang="en-US" sz="2400" dirty="0" smtClean="0"/>
              <a:t> </a:t>
            </a:r>
            <a:r>
              <a:rPr lang="en-US" sz="2400" dirty="0" err="1" smtClean="0"/>
              <a:t>oldugunu</a:t>
            </a:r>
            <a:r>
              <a:rPr lang="en-US" sz="2400" dirty="0" smtClean="0"/>
              <a:t> </a:t>
            </a:r>
            <a:r>
              <a:rPr lang="en-US" sz="2400" dirty="0" err="1" smtClean="0"/>
              <a:t>belirtirsek</a:t>
            </a:r>
            <a:r>
              <a:rPr lang="en-US" sz="2400" dirty="0" smtClean="0"/>
              <a:t> </a:t>
            </a:r>
            <a:r>
              <a:rPr lang="en-US" sz="2400" dirty="0" err="1" smtClean="0"/>
              <a:t>bu</a:t>
            </a:r>
            <a:r>
              <a:rPr lang="en-US" sz="2400" dirty="0" smtClean="0"/>
              <a:t> </a:t>
            </a:r>
            <a:r>
              <a:rPr lang="en-US" sz="2400" dirty="0" err="1" smtClean="0"/>
              <a:t>islemi</a:t>
            </a:r>
            <a:r>
              <a:rPr lang="en-US" sz="2400" dirty="0" smtClean="0"/>
              <a:t> </a:t>
            </a:r>
            <a:r>
              <a:rPr lang="en-US" sz="2400" dirty="0" err="1" smtClean="0"/>
              <a:t>gerceklestirmis</a:t>
            </a:r>
            <a:r>
              <a:rPr lang="en-US" sz="2400" dirty="0" smtClean="0"/>
              <a:t> </a:t>
            </a:r>
            <a:r>
              <a:rPr lang="en-US" sz="2400" dirty="0" err="1" smtClean="0"/>
              <a:t>oluruz</a:t>
            </a:r>
            <a:r>
              <a:rPr lang="en-US" sz="2400" dirty="0" smtClean="0"/>
              <a:t>. </a:t>
            </a:r>
            <a:r>
              <a:rPr lang="en-US" sz="2400" dirty="0" err="1" smtClean="0"/>
              <a:t>Ama</a:t>
            </a:r>
            <a:r>
              <a:rPr lang="en-US" sz="2400" dirty="0" smtClean="0"/>
              <a:t> </a:t>
            </a:r>
            <a:r>
              <a:rPr lang="en-US" sz="2400" dirty="0" err="1" smtClean="0"/>
              <a:t>tabiki</a:t>
            </a:r>
            <a:r>
              <a:rPr lang="en-US" sz="2400" dirty="0" smtClean="0"/>
              <a:t> </a:t>
            </a:r>
            <a:r>
              <a:rPr lang="en-US" sz="2400" dirty="0" err="1" smtClean="0"/>
              <a:t>bu</a:t>
            </a:r>
            <a:r>
              <a:rPr lang="en-US" sz="2400" dirty="0" smtClean="0"/>
              <a:t> </a:t>
            </a:r>
            <a:r>
              <a:rPr lang="en-US" sz="2400" dirty="0" err="1" smtClean="0"/>
              <a:t>sefer</a:t>
            </a:r>
            <a:r>
              <a:rPr lang="en-US" sz="2400" dirty="0" smtClean="0"/>
              <a:t> de </a:t>
            </a:r>
            <a:r>
              <a:rPr lang="en-US" sz="2400" dirty="0" err="1" smtClean="0"/>
              <a:t>alici</a:t>
            </a:r>
            <a:r>
              <a:rPr lang="en-US" sz="2400" dirty="0" smtClean="0"/>
              <a:t> </a:t>
            </a:r>
            <a:r>
              <a:rPr lang="en-US" sz="2400" dirty="0" err="1" smtClean="0"/>
              <a:t>diyebilir</a:t>
            </a:r>
            <a:r>
              <a:rPr lang="en-US" sz="2400" dirty="0" smtClean="0"/>
              <a:t> </a:t>
            </a:r>
            <a:r>
              <a:rPr lang="en-US" sz="2400" dirty="0" err="1" smtClean="0"/>
              <a:t>ki</a:t>
            </a:r>
            <a:r>
              <a:rPr lang="en-US" sz="2400" dirty="0" smtClean="0"/>
              <a:t> </a:t>
            </a:r>
            <a:r>
              <a:rPr lang="en-US" sz="2400" dirty="0" err="1" smtClean="0"/>
              <a:t>hani</a:t>
            </a:r>
            <a:r>
              <a:rPr lang="en-US" sz="2400" dirty="0" smtClean="0"/>
              <a:t> </a:t>
            </a:r>
            <a:r>
              <a:rPr lang="en-US" sz="2400" dirty="0" err="1" smtClean="0"/>
              <a:t>hangi</a:t>
            </a:r>
            <a:r>
              <a:rPr lang="en-US" sz="2400" dirty="0" smtClean="0"/>
              <a:t> </a:t>
            </a:r>
            <a:r>
              <a:rPr lang="en-US" sz="2400" dirty="0" err="1" smtClean="0"/>
              <a:t>frame’I</a:t>
            </a:r>
            <a:r>
              <a:rPr lang="en-US" sz="2400" dirty="0" smtClean="0"/>
              <a:t> </a:t>
            </a:r>
            <a:r>
              <a:rPr lang="en-US" sz="2400" dirty="0" err="1" smtClean="0"/>
              <a:t>tekrar</a:t>
            </a:r>
            <a:r>
              <a:rPr lang="en-US" sz="2400" dirty="0" smtClean="0"/>
              <a:t> </a:t>
            </a:r>
            <a:r>
              <a:rPr lang="en-US" sz="2400" dirty="0" err="1" smtClean="0"/>
              <a:t>gondereyim</a:t>
            </a:r>
            <a:r>
              <a:rPr lang="en-US" sz="2400" dirty="0" smtClean="0"/>
              <a:t>? </a:t>
            </a:r>
            <a:r>
              <a:rPr lang="en-US" sz="2400" dirty="0" err="1" smtClean="0"/>
              <a:t>Yani</a:t>
            </a:r>
            <a:r>
              <a:rPr lang="en-US" sz="2400" dirty="0" smtClean="0"/>
              <a:t> </a:t>
            </a:r>
            <a:r>
              <a:rPr lang="en-US" sz="2400" dirty="0" err="1" smtClean="0"/>
              <a:t>aslinda</a:t>
            </a:r>
            <a:r>
              <a:rPr lang="en-US" sz="2400" dirty="0" smtClean="0"/>
              <a:t> </a:t>
            </a:r>
            <a:r>
              <a:rPr lang="en-US" sz="2400" dirty="0" err="1" smtClean="0"/>
              <a:t>burda</a:t>
            </a:r>
            <a:r>
              <a:rPr lang="en-US" sz="2400" dirty="0" smtClean="0"/>
              <a:t> </a:t>
            </a:r>
            <a:r>
              <a:rPr lang="en-US" sz="2400" dirty="0" err="1" smtClean="0"/>
              <a:t>gerceklesen</a:t>
            </a:r>
            <a:r>
              <a:rPr lang="en-US" sz="2400" dirty="0" smtClean="0"/>
              <a:t> </a:t>
            </a:r>
            <a:r>
              <a:rPr lang="en-US" sz="2400" dirty="0" err="1" smtClean="0"/>
              <a:t>olay</a:t>
            </a:r>
            <a:r>
              <a:rPr lang="en-US" sz="2400" dirty="0" smtClean="0"/>
              <a:t> TCP/IP </a:t>
            </a:r>
            <a:r>
              <a:rPr lang="en-US" sz="2400" dirty="0" err="1" smtClean="0"/>
              <a:t>protokolunun</a:t>
            </a:r>
            <a:r>
              <a:rPr lang="en-US" sz="2400" dirty="0" smtClean="0"/>
              <a:t> </a:t>
            </a:r>
            <a:r>
              <a:rPr lang="en-US" sz="2400" dirty="0" err="1" smtClean="0"/>
              <a:t>aynisidir</a:t>
            </a:r>
            <a:r>
              <a:rPr lang="en-US" sz="2400" dirty="0" smtClean="0"/>
              <a:t>. TCP/</a:t>
            </a:r>
            <a:r>
              <a:rPr lang="en-US" sz="2400" dirty="0" err="1" smtClean="0"/>
              <a:t>IP’de</a:t>
            </a:r>
            <a:r>
              <a:rPr lang="en-US" sz="2400" dirty="0" smtClean="0"/>
              <a:t> </a:t>
            </a:r>
            <a:r>
              <a:rPr lang="en-US" sz="2400" dirty="0" err="1" smtClean="0"/>
              <a:t>mesela</a:t>
            </a:r>
            <a:r>
              <a:rPr lang="en-US" sz="2400" dirty="0" smtClean="0"/>
              <a:t> </a:t>
            </a:r>
            <a:r>
              <a:rPr lang="en-US" sz="2400" dirty="0" err="1" smtClean="0"/>
              <a:t>iste</a:t>
            </a:r>
            <a:r>
              <a:rPr lang="en-US" sz="2400" dirty="0" smtClean="0"/>
              <a:t> </a:t>
            </a:r>
            <a:r>
              <a:rPr lang="en-US" sz="2400" dirty="0" err="1" smtClean="0"/>
              <a:t>alici</a:t>
            </a:r>
            <a:r>
              <a:rPr lang="en-US" sz="2400" dirty="0" smtClean="0"/>
              <a:t> </a:t>
            </a:r>
            <a:r>
              <a:rPr lang="en-US" sz="2400" dirty="0" err="1" smtClean="0"/>
              <a:t>tarafa</a:t>
            </a:r>
            <a:r>
              <a:rPr lang="en-US" sz="2400" dirty="0" smtClean="0"/>
              <a:t> </a:t>
            </a:r>
            <a:r>
              <a:rPr lang="en-US" sz="2400" dirty="0" err="1" smtClean="0"/>
              <a:t>paket</a:t>
            </a:r>
            <a:r>
              <a:rPr lang="en-US" sz="2400" dirty="0" smtClean="0"/>
              <a:t> </a:t>
            </a:r>
            <a:r>
              <a:rPr lang="en-US" sz="2400" dirty="0" err="1" smtClean="0"/>
              <a:t>geliyor</a:t>
            </a:r>
            <a:r>
              <a:rPr lang="en-US" sz="2400" dirty="0" smtClean="0"/>
              <a:t> </a:t>
            </a:r>
            <a:r>
              <a:rPr lang="en-US" sz="2400" dirty="0" err="1" smtClean="0"/>
              <a:t>alici</a:t>
            </a:r>
            <a:r>
              <a:rPr lang="en-US" sz="2400" dirty="0" smtClean="0"/>
              <a:t> </a:t>
            </a:r>
            <a:r>
              <a:rPr lang="en-US" sz="2400" dirty="0" err="1" smtClean="0"/>
              <a:t>aldim</a:t>
            </a:r>
            <a:r>
              <a:rPr lang="en-US" sz="2400" dirty="0" smtClean="0"/>
              <a:t> </a:t>
            </a:r>
            <a:r>
              <a:rPr lang="en-US" sz="2400" dirty="0" err="1" smtClean="0"/>
              <a:t>diye</a:t>
            </a:r>
            <a:r>
              <a:rPr lang="en-US" sz="2400" dirty="0" smtClean="0"/>
              <a:t> </a:t>
            </a:r>
            <a:r>
              <a:rPr lang="en-US" sz="2400" dirty="0" err="1" smtClean="0"/>
              <a:t>gondericiye</a:t>
            </a:r>
            <a:r>
              <a:rPr lang="en-US" sz="2400" dirty="0" smtClean="0"/>
              <a:t> </a:t>
            </a:r>
            <a:r>
              <a:rPr lang="en-US" sz="2400" dirty="0" err="1" smtClean="0"/>
              <a:t>soyluyor</a:t>
            </a:r>
            <a:r>
              <a:rPr lang="en-US" sz="2400" dirty="0"/>
              <a:t> </a:t>
            </a:r>
            <a:r>
              <a:rPr lang="en-US" sz="2400" dirty="0" err="1" smtClean="0"/>
              <a:t>gonderici</a:t>
            </a:r>
            <a:r>
              <a:rPr lang="en-US" sz="2400" dirty="0" smtClean="0"/>
              <a:t> </a:t>
            </a:r>
            <a:r>
              <a:rPr lang="en-US" sz="2400" dirty="0" err="1" smtClean="0"/>
              <a:t>tekrar</a:t>
            </a:r>
            <a:r>
              <a:rPr lang="en-US" sz="2400" dirty="0" smtClean="0"/>
              <a:t> </a:t>
            </a:r>
            <a:r>
              <a:rPr lang="en-US" sz="2400" dirty="0" err="1" smtClean="0"/>
              <a:t>gonderiyor</a:t>
            </a:r>
            <a:r>
              <a:rPr lang="en-US" sz="2400" dirty="0" smtClean="0"/>
              <a:t> </a:t>
            </a:r>
            <a:r>
              <a:rPr lang="en-US" sz="2400" dirty="0" err="1" smtClean="0"/>
              <a:t>iste</a:t>
            </a:r>
            <a:r>
              <a:rPr lang="en-US" sz="2400" dirty="0" smtClean="0"/>
              <a:t> </a:t>
            </a:r>
            <a:r>
              <a:rPr lang="en-US" sz="2400" dirty="0" err="1" smtClean="0"/>
              <a:t>atiyorum</a:t>
            </a:r>
            <a:r>
              <a:rPr lang="en-US" sz="2400" dirty="0" smtClean="0"/>
              <a:t> </a:t>
            </a:r>
            <a:r>
              <a:rPr lang="en-US" sz="2400" dirty="0" err="1" smtClean="0"/>
              <a:t>alici</a:t>
            </a:r>
            <a:r>
              <a:rPr lang="en-US" sz="2400" dirty="0" smtClean="0"/>
              <a:t> </a:t>
            </a:r>
            <a:r>
              <a:rPr lang="en-US" sz="2400" dirty="0" err="1" smtClean="0"/>
              <a:t>almadiysa</a:t>
            </a:r>
            <a:r>
              <a:rPr lang="en-US" sz="2400" dirty="0" smtClean="0"/>
              <a:t> </a:t>
            </a:r>
            <a:r>
              <a:rPr lang="en-US" sz="2400" dirty="0" err="1" smtClean="0"/>
              <a:t>bu</a:t>
            </a:r>
            <a:r>
              <a:rPr lang="en-US" sz="2400" dirty="0" smtClean="0"/>
              <a:t> </a:t>
            </a:r>
            <a:r>
              <a:rPr lang="en-US" sz="2400" dirty="0" err="1" smtClean="0"/>
              <a:t>sefer</a:t>
            </a:r>
            <a:r>
              <a:rPr lang="en-US" sz="2400" dirty="0" smtClean="0"/>
              <a:t> </a:t>
            </a:r>
            <a:r>
              <a:rPr lang="en-US" sz="2400" dirty="0" err="1" smtClean="0"/>
              <a:t>almadim</a:t>
            </a:r>
            <a:r>
              <a:rPr lang="en-US" sz="2400" dirty="0" smtClean="0"/>
              <a:t> </a:t>
            </a:r>
            <a:r>
              <a:rPr lang="en-US" sz="2400" dirty="0" err="1" smtClean="0"/>
              <a:t>su</a:t>
            </a:r>
            <a:r>
              <a:rPr lang="en-US" sz="2400" dirty="0" smtClean="0"/>
              <a:t> </a:t>
            </a:r>
            <a:r>
              <a:rPr lang="en-US" sz="2400" dirty="0" err="1" smtClean="0"/>
              <a:t>paketi</a:t>
            </a:r>
            <a:r>
              <a:rPr lang="en-US" sz="2400" dirty="0" smtClean="0"/>
              <a:t> </a:t>
            </a:r>
            <a:r>
              <a:rPr lang="en-US" sz="2400" dirty="0" err="1" smtClean="0"/>
              <a:t>tekrar</a:t>
            </a:r>
            <a:r>
              <a:rPr lang="en-US" sz="2400" dirty="0" smtClean="0"/>
              <a:t> </a:t>
            </a:r>
            <a:r>
              <a:rPr lang="en-US" sz="2400" dirty="0" err="1" smtClean="0"/>
              <a:t>gonder</a:t>
            </a:r>
            <a:r>
              <a:rPr lang="en-US" sz="2400" dirty="0" smtClean="0"/>
              <a:t> </a:t>
            </a:r>
            <a:r>
              <a:rPr lang="en-US" sz="2400" dirty="0" err="1" smtClean="0"/>
              <a:t>deyip</a:t>
            </a:r>
            <a:r>
              <a:rPr lang="en-US" sz="2400" dirty="0" smtClean="0"/>
              <a:t> </a:t>
            </a:r>
            <a:r>
              <a:rPr lang="en-US" sz="2400" dirty="0" err="1" smtClean="0"/>
              <a:t>tekrar</a:t>
            </a:r>
            <a:r>
              <a:rPr lang="en-US" sz="2400" dirty="0" smtClean="0"/>
              <a:t> </a:t>
            </a:r>
            <a:r>
              <a:rPr lang="en-US" sz="2400" dirty="0" err="1" smtClean="0"/>
              <a:t>gondermesini</a:t>
            </a:r>
            <a:r>
              <a:rPr lang="en-US" sz="2400" dirty="0" smtClean="0"/>
              <a:t> </a:t>
            </a:r>
            <a:r>
              <a:rPr lang="en-US" sz="2400" dirty="0" err="1" smtClean="0"/>
              <a:t>istiyor</a:t>
            </a:r>
            <a:r>
              <a:rPr lang="en-US" sz="2400" dirty="0" smtClean="0"/>
              <a:t> </a:t>
            </a:r>
            <a:r>
              <a:rPr lang="en-US" sz="2400" dirty="0" err="1" smtClean="0"/>
              <a:t>falan</a:t>
            </a:r>
            <a:r>
              <a:rPr lang="en-US" sz="2400" dirty="0" smtClean="0"/>
              <a:t> </a:t>
            </a:r>
            <a:r>
              <a:rPr lang="en-US" sz="2400" dirty="0" err="1" smtClean="0"/>
              <a:t>filan</a:t>
            </a:r>
            <a:r>
              <a:rPr lang="en-US" sz="2400" dirty="0" smtClean="0"/>
              <a:t> </a:t>
            </a:r>
            <a:r>
              <a:rPr lang="en-US" sz="2400" dirty="0" err="1" smtClean="0"/>
              <a:t>yani</a:t>
            </a:r>
            <a:r>
              <a:rPr lang="en-US" sz="2400" dirty="0" smtClean="0"/>
              <a:t>. (Ethernet </a:t>
            </a:r>
            <a:r>
              <a:rPr lang="en-US" sz="2400" dirty="0" err="1" smtClean="0"/>
              <a:t>kartindaki</a:t>
            </a:r>
            <a:r>
              <a:rPr lang="en-US" sz="2400" dirty="0" smtClean="0"/>
              <a:t> </a:t>
            </a:r>
            <a:r>
              <a:rPr lang="en-US" sz="2400" dirty="0" err="1" smtClean="0"/>
              <a:t>haberlesme</a:t>
            </a:r>
            <a:r>
              <a:rPr lang="en-US" sz="2400" dirty="0" smtClean="0"/>
              <a:t> </a:t>
            </a:r>
            <a:r>
              <a:rPr lang="en-US" sz="2400" dirty="0" err="1" smtClean="0"/>
              <a:t>seri</a:t>
            </a:r>
            <a:r>
              <a:rPr lang="en-US" sz="2400" dirty="0" smtClean="0"/>
              <a:t> </a:t>
            </a:r>
            <a:r>
              <a:rPr lang="en-US" sz="2400" dirty="0" err="1" smtClean="0"/>
              <a:t>asenkron</a:t>
            </a:r>
            <a:r>
              <a:rPr lang="en-US" sz="2400" dirty="0" smtClean="0"/>
              <a:t> </a:t>
            </a:r>
            <a:r>
              <a:rPr lang="en-US" sz="2400" dirty="0" err="1" smtClean="0"/>
              <a:t>mesela</a:t>
            </a:r>
            <a:r>
              <a:rPr lang="en-US" sz="2400" dirty="0" smtClean="0"/>
              <a:t> </a:t>
            </a:r>
            <a:r>
              <a:rPr lang="en-US" sz="2400" dirty="0" err="1" smtClean="0"/>
              <a:t>iste</a:t>
            </a:r>
            <a:r>
              <a:rPr lang="en-US" sz="2400" dirty="0" smtClean="0"/>
              <a:t>) </a:t>
            </a:r>
            <a:r>
              <a:rPr lang="en-US" sz="2400" dirty="0" err="1" smtClean="0"/>
              <a:t>Tabiki</a:t>
            </a:r>
            <a:r>
              <a:rPr lang="en-US" sz="2400" dirty="0" smtClean="0"/>
              <a:t> her </a:t>
            </a:r>
            <a:r>
              <a:rPr lang="en-US" sz="2400" dirty="0" err="1" smtClean="0"/>
              <a:t>boyle</a:t>
            </a:r>
            <a:r>
              <a:rPr lang="en-US" sz="2400" dirty="0" smtClean="0"/>
              <a:t> </a:t>
            </a:r>
            <a:r>
              <a:rPr lang="en-US" sz="2400" dirty="0" err="1" smtClean="0"/>
              <a:t>ekledigimiz</a:t>
            </a:r>
            <a:r>
              <a:rPr lang="en-US" sz="2400" dirty="0" smtClean="0"/>
              <a:t> </a:t>
            </a:r>
            <a:r>
              <a:rPr lang="en-US" sz="2400" dirty="0" err="1" smtClean="0"/>
              <a:t>ek</a:t>
            </a:r>
            <a:r>
              <a:rPr lang="en-US" sz="2400" dirty="0" smtClean="0"/>
              <a:t> </a:t>
            </a:r>
            <a:r>
              <a:rPr lang="en-US" sz="2400" dirty="0" err="1" smtClean="0"/>
              <a:t>bitte</a:t>
            </a:r>
            <a:r>
              <a:rPr lang="en-US" sz="2400" dirty="0" smtClean="0"/>
              <a:t>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 smtClean="0"/>
              <a:t>iletim</a:t>
            </a:r>
            <a:r>
              <a:rPr lang="en-US" sz="2400" dirty="0" smtClean="0"/>
              <a:t> </a:t>
            </a:r>
            <a:r>
              <a:rPr lang="en-US" sz="2400" dirty="0" err="1" smtClean="0"/>
              <a:t>hizi</a:t>
            </a:r>
            <a:r>
              <a:rPr lang="en-US" sz="2400" dirty="0" smtClean="0"/>
              <a:t> da </a:t>
            </a:r>
            <a:r>
              <a:rPr lang="en-US" sz="2400" dirty="0" err="1" smtClean="0"/>
              <a:t>dusuyor</a:t>
            </a:r>
            <a:r>
              <a:rPr lang="en-US" sz="2400" dirty="0" smtClean="0"/>
              <a:t> ;)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yerden</a:t>
            </a:r>
            <a:r>
              <a:rPr lang="en-US" sz="2400" dirty="0" smtClean="0"/>
              <a:t> </a:t>
            </a:r>
            <a:r>
              <a:rPr lang="en-US" sz="2400" dirty="0" err="1" smtClean="0"/>
              <a:t>kazanc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yerden</a:t>
            </a:r>
            <a:r>
              <a:rPr lang="en-US" sz="2400" dirty="0" smtClean="0"/>
              <a:t> </a:t>
            </a:r>
            <a:r>
              <a:rPr lang="en-US" sz="2400" dirty="0" err="1" smtClean="0"/>
              <a:t>kayip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b="1" dirty="0" err="1" smtClean="0"/>
              <a:t>Baglanti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Kopma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Hatasi</a:t>
            </a:r>
            <a:r>
              <a:rPr lang="en-US" sz="2400" b="1" dirty="0" smtClean="0"/>
              <a:t> (Break Error):</a:t>
            </a:r>
            <a:r>
              <a:rPr lang="en-US" sz="2400" dirty="0" smtClean="0"/>
              <a:t> </a:t>
            </a:r>
            <a:r>
              <a:rPr lang="en-US" sz="2400" dirty="0" err="1" smtClean="0"/>
              <a:t>Alici</a:t>
            </a:r>
            <a:r>
              <a:rPr lang="en-US" sz="2400" dirty="0" smtClean="0"/>
              <a:t> </a:t>
            </a:r>
            <a:r>
              <a:rPr lang="en-US" sz="2400" dirty="0" err="1" smtClean="0"/>
              <a:t>cihaz</a:t>
            </a:r>
            <a:r>
              <a:rPr lang="en-US" sz="2400" dirty="0" smtClean="0"/>
              <a:t>, </a:t>
            </a:r>
            <a:r>
              <a:rPr lang="en-US" sz="2400" i="1" dirty="0" err="1" smtClean="0"/>
              <a:t>iletim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hattinin</a:t>
            </a:r>
            <a:r>
              <a:rPr lang="en-US" sz="2400" i="1" dirty="0" smtClean="0"/>
              <a:t> SDU </a:t>
            </a:r>
            <a:r>
              <a:rPr lang="en-US" sz="2400" i="1" dirty="0" err="1" smtClean="0"/>
              <a:t>bitlerinin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toplam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suresinden</a:t>
            </a:r>
            <a:r>
              <a:rPr lang="en-US" sz="2400" i="1" dirty="0" smtClean="0"/>
              <a:t> (</a:t>
            </a:r>
            <a:r>
              <a:rPr lang="en-US" sz="2400" i="1" dirty="0" err="1" smtClean="0"/>
              <a:t>ornegin</a:t>
            </a:r>
            <a:r>
              <a:rPr lang="en-US" sz="2400" i="1" dirty="0" smtClean="0"/>
              <a:t> 417 </a:t>
            </a:r>
            <a:r>
              <a:rPr lang="en-US" sz="2400" i="1" dirty="0" err="1" smtClean="0"/>
              <a:t>ms</a:t>
            </a:r>
            <a:r>
              <a:rPr lang="en-US" sz="2400" i="1" dirty="0" smtClean="0"/>
              <a:t>) </a:t>
            </a:r>
            <a:r>
              <a:rPr lang="en-US" sz="2400" i="1" dirty="0" err="1" smtClean="0"/>
              <a:t>daha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uzun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bir</a:t>
            </a:r>
            <a:r>
              <a:rPr lang="en-US" sz="2400" i="1" dirty="0" smtClean="0"/>
              <a:t> sure </a:t>
            </a:r>
            <a:r>
              <a:rPr lang="en-US" sz="2400" b="1" i="1" dirty="0" err="1" smtClean="0"/>
              <a:t>lojik</a:t>
            </a:r>
            <a:r>
              <a:rPr lang="en-US" sz="2400" b="1" i="1" dirty="0" smtClean="0"/>
              <a:t> 0 </a:t>
            </a:r>
            <a:r>
              <a:rPr lang="en-US" sz="2400" i="1" dirty="0" err="1" smtClean="0"/>
              <a:t>seviyesinde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kalmasi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durumunda</a:t>
            </a:r>
            <a:r>
              <a:rPr lang="en-US" sz="2400" i="1" dirty="0" smtClean="0"/>
              <a:t> </a:t>
            </a:r>
            <a:r>
              <a:rPr lang="en-US" sz="2400" dirty="0" err="1" smtClean="0"/>
              <a:t>gonderici</a:t>
            </a:r>
            <a:r>
              <a:rPr lang="en-US" sz="2400" dirty="0" smtClean="0"/>
              <a:t> </a:t>
            </a:r>
            <a:r>
              <a:rPr lang="en-US" sz="2400" dirty="0" err="1" smtClean="0"/>
              <a:t>cihaz</a:t>
            </a:r>
            <a:r>
              <a:rPr lang="en-US" sz="2400" dirty="0" smtClean="0"/>
              <a:t> </a:t>
            </a:r>
            <a:r>
              <a:rPr lang="en-US" sz="2400" dirty="0" err="1" smtClean="0"/>
              <a:t>ile</a:t>
            </a:r>
            <a:r>
              <a:rPr lang="en-US" sz="2400" dirty="0" smtClean="0"/>
              <a:t> </a:t>
            </a:r>
            <a:r>
              <a:rPr lang="en-US" sz="2400" dirty="0" err="1" smtClean="0"/>
              <a:t>baglantinin</a:t>
            </a:r>
            <a:r>
              <a:rPr lang="en-US" sz="2400" dirty="0" smtClean="0"/>
              <a:t> </a:t>
            </a:r>
            <a:r>
              <a:rPr lang="en-US" sz="2400" dirty="0" err="1" smtClean="0"/>
              <a:t>koptugu</a:t>
            </a:r>
            <a:r>
              <a:rPr lang="en-US" sz="2400" dirty="0" smtClean="0"/>
              <a:t> </a:t>
            </a:r>
            <a:r>
              <a:rPr lang="en-US" sz="2400" dirty="0" err="1" smtClean="0"/>
              <a:t>sonucuna</a:t>
            </a:r>
            <a:r>
              <a:rPr lang="en-US" sz="2400" dirty="0" smtClean="0"/>
              <a:t> </a:t>
            </a:r>
            <a:r>
              <a:rPr lang="en-US" sz="2400" dirty="0" err="1" smtClean="0"/>
              <a:t>varir</a:t>
            </a:r>
            <a:endParaRPr lang="en-US" sz="2400" dirty="0" smtClean="0"/>
          </a:p>
          <a:p>
            <a:pPr lvl="1"/>
            <a:r>
              <a:rPr lang="en-US" sz="2000" dirty="0" err="1" smtClean="0"/>
              <a:t>Gonderilecek</a:t>
            </a:r>
            <a:r>
              <a:rPr lang="en-US" sz="2000" dirty="0" smtClean="0"/>
              <a:t> </a:t>
            </a:r>
            <a:r>
              <a:rPr lang="en-US" sz="2000" dirty="0" err="1" smtClean="0"/>
              <a:t>veri</a:t>
            </a:r>
            <a:r>
              <a:rPr lang="en-US" sz="2000" dirty="0" smtClean="0"/>
              <a:t> </a:t>
            </a:r>
            <a:r>
              <a:rPr lang="en-US" sz="2000" dirty="0" err="1" smtClean="0"/>
              <a:t>olmadigi</a:t>
            </a:r>
            <a:r>
              <a:rPr lang="en-US" sz="2000" dirty="0" smtClean="0"/>
              <a:t> </a:t>
            </a:r>
            <a:r>
              <a:rPr lang="en-US" sz="2000" dirty="0" err="1" smtClean="0"/>
              <a:t>durumlarda</a:t>
            </a:r>
            <a:r>
              <a:rPr lang="en-US" sz="2000" dirty="0" smtClean="0"/>
              <a:t> </a:t>
            </a:r>
            <a:r>
              <a:rPr lang="en-US" sz="2000" dirty="0" err="1" smtClean="0"/>
              <a:t>iletim</a:t>
            </a:r>
            <a:r>
              <a:rPr lang="en-US" sz="2000" dirty="0" smtClean="0"/>
              <a:t> </a:t>
            </a:r>
            <a:r>
              <a:rPr lang="en-US" sz="2000" dirty="0" err="1" smtClean="0"/>
              <a:t>hatti</a:t>
            </a:r>
            <a:r>
              <a:rPr lang="en-US" sz="2000" dirty="0" smtClean="0"/>
              <a:t> </a:t>
            </a:r>
            <a:r>
              <a:rPr lang="en-US" sz="2000" dirty="0" err="1" smtClean="0"/>
              <a:t>gonderici</a:t>
            </a:r>
            <a:r>
              <a:rPr lang="en-US" sz="2000" dirty="0" smtClean="0"/>
              <a:t> </a:t>
            </a:r>
            <a:r>
              <a:rPr lang="en-US" sz="2000" dirty="0" err="1" smtClean="0"/>
              <a:t>cihaz</a:t>
            </a:r>
            <a:r>
              <a:rPr lang="en-US" sz="2000" dirty="0" smtClean="0"/>
              <a:t> </a:t>
            </a:r>
            <a:r>
              <a:rPr lang="en-US" sz="2000" dirty="0" err="1" smtClean="0"/>
              <a:t>tarafindan</a:t>
            </a:r>
            <a:r>
              <a:rPr lang="en-US" sz="2000" dirty="0" smtClean="0"/>
              <a:t> </a:t>
            </a:r>
            <a:r>
              <a:rPr lang="en-US" sz="2000" dirty="0" err="1" smtClean="0"/>
              <a:t>devamli</a:t>
            </a:r>
            <a:r>
              <a:rPr lang="en-US" sz="2000" dirty="0" smtClean="0"/>
              <a:t> </a:t>
            </a:r>
            <a:r>
              <a:rPr lang="en-US" sz="2000" dirty="0" err="1" smtClean="0"/>
              <a:t>olarak</a:t>
            </a:r>
            <a:r>
              <a:rPr lang="en-US" sz="2000" dirty="0" smtClean="0"/>
              <a:t> </a:t>
            </a:r>
            <a:r>
              <a:rPr lang="en-US" sz="2000" b="1" dirty="0" err="1" smtClean="0"/>
              <a:t>lojik</a:t>
            </a:r>
            <a:r>
              <a:rPr lang="en-US" sz="2000" b="1" dirty="0" smtClean="0"/>
              <a:t> 1</a:t>
            </a:r>
            <a:r>
              <a:rPr lang="en-US" sz="2000" dirty="0" smtClean="0"/>
              <a:t> </a:t>
            </a:r>
            <a:r>
              <a:rPr lang="en-US" sz="2000" dirty="0" err="1" smtClean="0"/>
              <a:t>seviyesinde</a:t>
            </a:r>
            <a:r>
              <a:rPr lang="en-US" sz="2000" dirty="0" smtClean="0"/>
              <a:t> </a:t>
            </a:r>
            <a:r>
              <a:rPr lang="en-US" sz="2000" dirty="0" err="1" smtClean="0"/>
              <a:t>tutulur</a:t>
            </a:r>
            <a:r>
              <a:rPr lang="en-US" sz="2000" dirty="0" smtClean="0"/>
              <a:t> </a:t>
            </a:r>
            <a:r>
              <a:rPr lang="en-US" sz="2000" dirty="0" err="1" smtClean="0"/>
              <a:t>bu</a:t>
            </a:r>
            <a:r>
              <a:rPr lang="en-US" sz="2000" dirty="0" smtClean="0"/>
              <a:t> </a:t>
            </a:r>
            <a:r>
              <a:rPr lang="en-US" sz="2000" dirty="0" err="1" smtClean="0"/>
              <a:t>yuzden</a:t>
            </a:r>
            <a:r>
              <a:rPr lang="en-US" sz="2000" dirty="0" smtClean="0"/>
              <a:t> </a:t>
            </a:r>
            <a:r>
              <a:rPr lang="en-US" sz="2000" dirty="0" err="1" smtClean="0"/>
              <a:t>bu</a:t>
            </a:r>
            <a:r>
              <a:rPr lang="en-US" sz="2000" dirty="0" smtClean="0"/>
              <a:t> </a:t>
            </a:r>
            <a:r>
              <a:rPr lang="en-US" sz="2000" dirty="0" err="1" smtClean="0"/>
              <a:t>kadar</a:t>
            </a:r>
            <a:r>
              <a:rPr lang="en-US" sz="2000" dirty="0" smtClean="0"/>
              <a:t> sure </a:t>
            </a:r>
            <a:r>
              <a:rPr lang="en-US" sz="2000" dirty="0" err="1" smtClean="0"/>
              <a:t>alcak</a:t>
            </a:r>
            <a:r>
              <a:rPr lang="en-US" sz="2000" dirty="0" smtClean="0"/>
              <a:t> </a:t>
            </a:r>
            <a:r>
              <a:rPr lang="en-US" sz="2000" dirty="0" err="1" smtClean="0"/>
              <a:t>seviyede</a:t>
            </a:r>
            <a:r>
              <a:rPr lang="en-US" sz="2000" dirty="0" smtClean="0"/>
              <a:t> (0) </a:t>
            </a:r>
            <a:r>
              <a:rPr lang="en-US" sz="2000" dirty="0" err="1" smtClean="0"/>
              <a:t>kalmasi</a:t>
            </a:r>
            <a:r>
              <a:rPr lang="en-US" sz="2000" dirty="0" smtClean="0"/>
              <a:t> </a:t>
            </a:r>
            <a:r>
              <a:rPr lang="en-US" sz="2000" dirty="0" err="1" smtClean="0"/>
              <a:t>mumkun</a:t>
            </a:r>
            <a:r>
              <a:rPr lang="en-US" sz="2000" dirty="0" smtClean="0"/>
              <a:t> </a:t>
            </a:r>
            <a:r>
              <a:rPr lang="en-US" sz="2000" dirty="0" err="1" smtClean="0"/>
              <a:t>degildir</a:t>
            </a:r>
            <a:r>
              <a:rPr lang="en-US" sz="2000" dirty="0" smtClean="0"/>
              <a:t>. </a:t>
            </a:r>
            <a:r>
              <a:rPr lang="en-US" sz="2000" dirty="0" err="1" smtClean="0"/>
              <a:t>Iste</a:t>
            </a:r>
            <a:r>
              <a:rPr lang="en-US" sz="2000" dirty="0" smtClean="0"/>
              <a:t> </a:t>
            </a:r>
            <a:r>
              <a:rPr lang="en-US" sz="2000" dirty="0" err="1" smtClean="0"/>
              <a:t>kablo</a:t>
            </a:r>
            <a:r>
              <a:rPr lang="en-US" sz="2000" dirty="0" smtClean="0"/>
              <a:t> </a:t>
            </a:r>
            <a:r>
              <a:rPr lang="en-US" sz="2000" dirty="0" err="1" smtClean="0"/>
              <a:t>kopmustur</a:t>
            </a:r>
            <a:r>
              <a:rPr lang="en-US" sz="2000" dirty="0"/>
              <a:t> </a:t>
            </a:r>
            <a:r>
              <a:rPr lang="en-US" sz="2000" dirty="0" err="1" smtClean="0"/>
              <a:t>mesela</a:t>
            </a:r>
            <a:r>
              <a:rPr lang="en-US" sz="2000" dirty="0" smtClean="0"/>
              <a:t>. </a:t>
            </a:r>
            <a:r>
              <a:rPr lang="en-US" sz="2000" dirty="0" err="1" smtClean="0"/>
              <a:t>Veya</a:t>
            </a:r>
            <a:r>
              <a:rPr lang="en-US" sz="2000" dirty="0" smtClean="0"/>
              <a:t> </a:t>
            </a:r>
            <a:r>
              <a:rPr lang="en-US" sz="2000" dirty="0" err="1" smtClean="0"/>
              <a:t>kablo</a:t>
            </a:r>
            <a:r>
              <a:rPr lang="en-US" sz="2000" dirty="0" smtClean="0"/>
              <a:t> </a:t>
            </a:r>
            <a:r>
              <a:rPr lang="en-US" sz="2000" dirty="0" err="1" smtClean="0"/>
              <a:t>kopmasa</a:t>
            </a:r>
            <a:r>
              <a:rPr lang="en-US" sz="2000" dirty="0" smtClean="0"/>
              <a:t> bile </a:t>
            </a:r>
            <a:r>
              <a:rPr lang="en-US" sz="2000" dirty="0" err="1" smtClean="0"/>
              <a:t>atiyorum</a:t>
            </a:r>
            <a:r>
              <a:rPr lang="en-US" sz="2000" dirty="0" smtClean="0"/>
              <a:t> baud </a:t>
            </a:r>
            <a:r>
              <a:rPr lang="en-US" sz="2000" dirty="0" err="1" smtClean="0"/>
              <a:t>hizi</a:t>
            </a:r>
            <a:r>
              <a:rPr lang="en-US" sz="2000" dirty="0" smtClean="0"/>
              <a:t> </a:t>
            </a:r>
            <a:r>
              <a:rPr lang="en-US" sz="2000" dirty="0" err="1" smtClean="0"/>
              <a:t>gonderici</a:t>
            </a:r>
            <a:r>
              <a:rPr lang="en-US" sz="2000" dirty="0" smtClean="0"/>
              <a:t> de 1 </a:t>
            </a:r>
            <a:r>
              <a:rPr lang="en-US" sz="2000" dirty="0" err="1" smtClean="0"/>
              <a:t>iken</a:t>
            </a:r>
            <a:r>
              <a:rPr lang="en-US" sz="2000" dirty="0" smtClean="0"/>
              <a:t> </a:t>
            </a:r>
            <a:r>
              <a:rPr lang="en-US" sz="2000" dirty="0" err="1" smtClean="0"/>
              <a:t>alici</a:t>
            </a:r>
            <a:r>
              <a:rPr lang="en-US" sz="2000" dirty="0" smtClean="0"/>
              <a:t> da 10’dur </a:t>
            </a:r>
            <a:r>
              <a:rPr lang="en-US" sz="2000" dirty="0" err="1" smtClean="0"/>
              <a:t>bu</a:t>
            </a:r>
            <a:r>
              <a:rPr lang="en-US" sz="2000" dirty="0" smtClean="0"/>
              <a:t> </a:t>
            </a:r>
            <a:r>
              <a:rPr lang="en-US" sz="2000" dirty="0" err="1" smtClean="0"/>
              <a:t>durumda</a:t>
            </a:r>
            <a:r>
              <a:rPr lang="en-US" sz="2000" dirty="0" smtClean="0"/>
              <a:t> </a:t>
            </a:r>
            <a:r>
              <a:rPr lang="en-US" sz="2000" dirty="0" err="1" smtClean="0"/>
              <a:t>gonderici</a:t>
            </a:r>
            <a:r>
              <a:rPr lang="en-US" sz="2000" dirty="0" smtClean="0"/>
              <a:t> 0 </a:t>
            </a:r>
            <a:r>
              <a:rPr lang="en-US" sz="2000" dirty="0" err="1" smtClean="0"/>
              <a:t>gonderirse</a:t>
            </a:r>
            <a:r>
              <a:rPr lang="en-US" sz="2000" dirty="0" smtClean="0"/>
              <a:t> </a:t>
            </a:r>
            <a:r>
              <a:rPr lang="en-US" sz="2000" dirty="0" err="1" smtClean="0"/>
              <a:t>karis</a:t>
            </a:r>
            <a:r>
              <a:rPr lang="en-US" sz="2000" dirty="0" smtClean="0"/>
              <a:t> </a:t>
            </a:r>
            <a:r>
              <a:rPr lang="en-US" sz="2000" dirty="0" err="1" smtClean="0"/>
              <a:t>taraf</a:t>
            </a:r>
            <a:r>
              <a:rPr lang="en-US" sz="2000" dirty="0" smtClean="0"/>
              <a:t> 10 </a:t>
            </a:r>
            <a:r>
              <a:rPr lang="en-US" sz="2000" dirty="0" err="1" smtClean="0"/>
              <a:t>tane</a:t>
            </a:r>
            <a:r>
              <a:rPr lang="en-US" sz="2000" dirty="0" smtClean="0"/>
              <a:t> 0 </a:t>
            </a:r>
            <a:r>
              <a:rPr lang="en-US" sz="2000" dirty="0" err="1" smtClean="0"/>
              <a:t>okuyacak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bu</a:t>
            </a:r>
            <a:r>
              <a:rPr lang="en-US" sz="2000" dirty="0" smtClean="0"/>
              <a:t> </a:t>
            </a:r>
            <a:r>
              <a:rPr lang="en-US" sz="2000" dirty="0" err="1" smtClean="0"/>
              <a:t>durumda</a:t>
            </a:r>
            <a:r>
              <a:rPr lang="en-US" sz="2000" dirty="0" smtClean="0"/>
              <a:t> da </a:t>
            </a:r>
            <a:r>
              <a:rPr lang="en-US" sz="2000" dirty="0" err="1" smtClean="0"/>
              <a:t>komple</a:t>
            </a:r>
            <a:r>
              <a:rPr lang="en-US" sz="2000" dirty="0" smtClean="0"/>
              <a:t> frame </a:t>
            </a:r>
            <a:r>
              <a:rPr lang="en-US" sz="2000" dirty="0" err="1" smtClean="0"/>
              <a:t>suresi</a:t>
            </a:r>
            <a:r>
              <a:rPr lang="en-US" sz="2000" dirty="0" smtClean="0"/>
              <a:t> </a:t>
            </a:r>
            <a:r>
              <a:rPr lang="en-US" sz="2000" dirty="0" err="1" smtClean="0"/>
              <a:t>kadar</a:t>
            </a:r>
            <a:r>
              <a:rPr lang="en-US" sz="2000" dirty="0" smtClean="0"/>
              <a:t> </a:t>
            </a:r>
            <a:r>
              <a:rPr lang="en-US" sz="2000" dirty="0" err="1" smtClean="0"/>
              <a:t>uzun</a:t>
            </a:r>
            <a:r>
              <a:rPr lang="en-US" sz="2000" dirty="0" smtClean="0"/>
              <a:t> </a:t>
            </a:r>
            <a:r>
              <a:rPr lang="en-US" sz="2000" dirty="0" err="1" smtClean="0"/>
              <a:t>bir</a:t>
            </a:r>
            <a:r>
              <a:rPr lang="en-US" sz="2000" dirty="0" smtClean="0"/>
              <a:t> sure 0’da </a:t>
            </a:r>
            <a:r>
              <a:rPr lang="en-US" sz="2000" dirty="0" err="1" smtClean="0"/>
              <a:t>kaldigi</a:t>
            </a:r>
            <a:r>
              <a:rPr lang="en-US" sz="2000" dirty="0" smtClean="0"/>
              <a:t> </a:t>
            </a:r>
            <a:r>
              <a:rPr lang="en-US" sz="2000" dirty="0" err="1" smtClean="0"/>
              <a:t>icin</a:t>
            </a:r>
            <a:r>
              <a:rPr lang="en-US" sz="2000" dirty="0" smtClean="0"/>
              <a:t> </a:t>
            </a:r>
            <a:r>
              <a:rPr lang="en-US" sz="2000" dirty="0" err="1" smtClean="0"/>
              <a:t>baglanti</a:t>
            </a:r>
            <a:r>
              <a:rPr lang="en-US" sz="2000" dirty="0" smtClean="0"/>
              <a:t> </a:t>
            </a:r>
            <a:r>
              <a:rPr lang="en-US" sz="2000" dirty="0" err="1" smtClean="0"/>
              <a:t>hatasi</a:t>
            </a:r>
            <a:r>
              <a:rPr lang="en-US" sz="2000" dirty="0" smtClean="0"/>
              <a:t> </a:t>
            </a:r>
            <a:r>
              <a:rPr lang="en-US" sz="2000" dirty="0" err="1" smtClean="0"/>
              <a:t>olusacaktir</a:t>
            </a:r>
            <a:r>
              <a:rPr lang="en-US" sz="2000" dirty="0" smtClean="0"/>
              <a:t>. 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r>
              <a:rPr lang="en-US" sz="2400" b="1" dirty="0" err="1" smtClean="0"/>
              <a:t>Uzerine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Yazma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Hatasi</a:t>
            </a:r>
            <a:r>
              <a:rPr lang="en-US" sz="2400" b="1" dirty="0" smtClean="0"/>
              <a:t> (Overrun Error):</a:t>
            </a:r>
            <a:r>
              <a:rPr lang="en-US" sz="2400" dirty="0" smtClean="0"/>
              <a:t> Eger </a:t>
            </a:r>
            <a:r>
              <a:rPr lang="en-US" sz="2400" dirty="0" err="1" smtClean="0"/>
              <a:t>veri</a:t>
            </a:r>
            <a:r>
              <a:rPr lang="en-US" sz="2400" dirty="0" smtClean="0"/>
              <a:t>, CPU ‘nun </a:t>
            </a:r>
            <a:r>
              <a:rPr lang="en-US" sz="2400" b="1" dirty="0" err="1" smtClean="0"/>
              <a:t>alici</a:t>
            </a:r>
            <a:r>
              <a:rPr lang="en-US" sz="2400" b="1" dirty="0" smtClean="0"/>
              <a:t> tampon </a:t>
            </a:r>
            <a:r>
              <a:rPr lang="en-US" sz="2400" b="1" dirty="0" err="1" smtClean="0"/>
              <a:t>kaydedicisini</a:t>
            </a:r>
            <a:r>
              <a:rPr lang="en-US" sz="2400" dirty="0" smtClean="0"/>
              <a:t> </a:t>
            </a:r>
            <a:r>
              <a:rPr lang="en-US" sz="2400" dirty="0" err="1" smtClean="0"/>
              <a:t>okuma</a:t>
            </a:r>
            <a:r>
              <a:rPr lang="en-US" sz="2400" dirty="0" smtClean="0"/>
              <a:t> </a:t>
            </a:r>
            <a:r>
              <a:rPr lang="en-US" sz="2400" dirty="0" err="1" smtClean="0"/>
              <a:t>hizindan</a:t>
            </a:r>
            <a:r>
              <a:rPr lang="en-US" sz="2400" dirty="0" smtClean="0"/>
              <a:t> </a:t>
            </a:r>
            <a:r>
              <a:rPr lang="en-US" sz="2400" dirty="0" err="1" smtClean="0"/>
              <a:t>daha</a:t>
            </a:r>
            <a:r>
              <a:rPr lang="en-US" sz="2400" dirty="0" smtClean="0"/>
              <a:t> </a:t>
            </a:r>
            <a:r>
              <a:rPr lang="en-US" sz="2400" dirty="0" err="1" smtClean="0"/>
              <a:t>buyuk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hizda</a:t>
            </a:r>
            <a:r>
              <a:rPr lang="en-US" sz="2400" dirty="0" smtClean="0"/>
              <a:t> </a:t>
            </a:r>
            <a:r>
              <a:rPr lang="en-US" sz="2400" dirty="0" err="1" smtClean="0"/>
              <a:t>alici</a:t>
            </a:r>
            <a:r>
              <a:rPr lang="en-US" sz="2400" dirty="0" smtClean="0"/>
              <a:t> </a:t>
            </a:r>
            <a:r>
              <a:rPr lang="en-US" sz="2400" dirty="0" err="1" smtClean="0"/>
              <a:t>cihaza</a:t>
            </a:r>
            <a:r>
              <a:rPr lang="en-US" sz="2400" dirty="0" smtClean="0"/>
              <a:t> </a:t>
            </a:r>
            <a:r>
              <a:rPr lang="en-US" sz="2400" dirty="0" err="1" smtClean="0"/>
              <a:t>geliyorsa</a:t>
            </a:r>
            <a:r>
              <a:rPr lang="en-US" sz="2400" dirty="0" smtClean="0"/>
              <a:t>, </a:t>
            </a:r>
            <a:r>
              <a:rPr lang="en-US" sz="2400" dirty="0" err="1" smtClean="0"/>
              <a:t>yeni</a:t>
            </a:r>
            <a:r>
              <a:rPr lang="en-US" sz="2400" dirty="0" smtClean="0"/>
              <a:t> </a:t>
            </a:r>
            <a:r>
              <a:rPr lang="en-US" sz="2400" dirty="0" err="1" smtClean="0"/>
              <a:t>alinan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SDU bit </a:t>
            </a:r>
            <a:r>
              <a:rPr lang="en-US" sz="2400" dirty="0" err="1" smtClean="0"/>
              <a:t>dizisi</a:t>
            </a:r>
            <a:r>
              <a:rPr lang="en-US" sz="2400" dirty="0" smtClean="0"/>
              <a:t> tampon </a:t>
            </a:r>
            <a:r>
              <a:rPr lang="en-US" sz="2400" dirty="0" err="1" smtClean="0"/>
              <a:t>kaydedicisinde</a:t>
            </a:r>
            <a:r>
              <a:rPr lang="en-US" sz="2400" dirty="0" smtClean="0"/>
              <a:t> </a:t>
            </a:r>
            <a:r>
              <a:rPr lang="en-US" sz="2400" dirty="0" err="1" smtClean="0"/>
              <a:t>bulunan</a:t>
            </a:r>
            <a:r>
              <a:rPr lang="en-US" sz="2400" dirty="0" smtClean="0"/>
              <a:t> </a:t>
            </a:r>
            <a:r>
              <a:rPr lang="en-US" sz="2400" b="1" dirty="0" err="1" smtClean="0"/>
              <a:t>henuz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okunmamis</a:t>
            </a:r>
            <a:r>
              <a:rPr lang="en-US" sz="2400" dirty="0" smtClean="0"/>
              <a:t> </a:t>
            </a:r>
            <a:r>
              <a:rPr lang="en-US" sz="2400" dirty="0" err="1" smtClean="0"/>
              <a:t>eski</a:t>
            </a:r>
            <a:r>
              <a:rPr lang="en-US" sz="2400" dirty="0" smtClean="0"/>
              <a:t> </a:t>
            </a:r>
            <a:r>
              <a:rPr lang="en-US" sz="2400" dirty="0" err="1" smtClean="0"/>
              <a:t>verinin</a:t>
            </a:r>
            <a:r>
              <a:rPr lang="en-US" sz="2400" dirty="0" smtClean="0"/>
              <a:t> </a:t>
            </a:r>
            <a:r>
              <a:rPr lang="en-US" sz="2400" dirty="0" err="1" smtClean="0"/>
              <a:t>uzerine</a:t>
            </a:r>
            <a:r>
              <a:rPr lang="en-US" sz="2400" dirty="0" smtClean="0"/>
              <a:t> </a:t>
            </a:r>
            <a:r>
              <a:rPr lang="en-US" sz="2400" dirty="0" err="1" smtClean="0"/>
              <a:t>yazilmasina</a:t>
            </a:r>
            <a:r>
              <a:rPr lang="en-US" sz="2400" dirty="0" smtClean="0"/>
              <a:t> (</a:t>
            </a:r>
            <a:r>
              <a:rPr lang="en-US" sz="2400" b="1" dirty="0" smtClean="0"/>
              <a:t>overwrite</a:t>
            </a:r>
            <a:r>
              <a:rPr lang="en-US" sz="2400" dirty="0" smtClean="0"/>
              <a:t>) </a:t>
            </a:r>
            <a:r>
              <a:rPr lang="en-US" sz="2400" dirty="0" err="1" smtClean="0"/>
              <a:t>neden</a:t>
            </a:r>
            <a:r>
              <a:rPr lang="en-US" sz="2400" dirty="0" smtClean="0"/>
              <a:t> </a:t>
            </a:r>
            <a:r>
              <a:rPr lang="en-US" sz="2400" dirty="0" err="1" smtClean="0"/>
              <a:t>olabilir</a:t>
            </a:r>
            <a:r>
              <a:rPr lang="en-US" sz="2400" dirty="0" smtClean="0"/>
              <a:t>. (</a:t>
            </a:r>
            <a:r>
              <a:rPr lang="en-US" sz="2400" dirty="0" err="1" smtClean="0"/>
              <a:t>Islemcinin</a:t>
            </a:r>
            <a:r>
              <a:rPr lang="en-US" sz="2400" dirty="0" smtClean="0"/>
              <a:t> </a:t>
            </a:r>
            <a:r>
              <a:rPr lang="en-US" sz="2400" dirty="0" err="1" smtClean="0"/>
              <a:t>kesmeye</a:t>
            </a:r>
            <a:r>
              <a:rPr lang="en-US" sz="2400" dirty="0" smtClean="0"/>
              <a:t> </a:t>
            </a:r>
            <a:r>
              <a:rPr lang="en-US" sz="2400" dirty="0" err="1" smtClean="0"/>
              <a:t>aninda</a:t>
            </a:r>
            <a:r>
              <a:rPr lang="en-US" sz="2400" dirty="0" smtClean="0"/>
              <a:t> </a:t>
            </a:r>
            <a:r>
              <a:rPr lang="en-US" sz="2400" dirty="0" err="1" smtClean="0"/>
              <a:t>cevap</a:t>
            </a:r>
            <a:r>
              <a:rPr lang="en-US" sz="2400" dirty="0" smtClean="0"/>
              <a:t> </a:t>
            </a:r>
            <a:r>
              <a:rPr lang="en-US" sz="2400" dirty="0" err="1" smtClean="0"/>
              <a:t>verme</a:t>
            </a:r>
            <a:r>
              <a:rPr lang="en-US" sz="2400" dirty="0" smtClean="0"/>
              <a:t> </a:t>
            </a:r>
            <a:r>
              <a:rPr lang="en-US" sz="2400" dirty="0" err="1" smtClean="0"/>
              <a:t>garantisi</a:t>
            </a:r>
            <a:r>
              <a:rPr lang="en-US" sz="2400" dirty="0" smtClean="0"/>
              <a:t> yok! </a:t>
            </a:r>
            <a:r>
              <a:rPr lang="en-US" sz="2400" dirty="0" err="1" smtClean="0"/>
              <a:t>Islemci</a:t>
            </a:r>
            <a:r>
              <a:rPr lang="en-US" sz="2400" dirty="0" smtClean="0"/>
              <a:t> </a:t>
            </a:r>
            <a:r>
              <a:rPr lang="en-US" sz="2400" dirty="0" err="1" smtClean="0"/>
              <a:t>kaydediciyi</a:t>
            </a:r>
            <a:r>
              <a:rPr lang="en-US" sz="2400" dirty="0" smtClean="0"/>
              <a:t> </a:t>
            </a:r>
            <a:r>
              <a:rPr lang="en-US" sz="2400" dirty="0" err="1" smtClean="0"/>
              <a:t>okumadan</a:t>
            </a:r>
            <a:r>
              <a:rPr lang="en-US" sz="2400" dirty="0" smtClean="0"/>
              <a:t> </a:t>
            </a:r>
            <a:r>
              <a:rPr lang="en-US" sz="2400" dirty="0" err="1" smtClean="0"/>
              <a:t>baska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frame </a:t>
            </a:r>
            <a:r>
              <a:rPr lang="en-US" sz="2400" dirty="0" err="1" smtClean="0"/>
              <a:t>geldi</a:t>
            </a:r>
            <a:r>
              <a:rPr lang="en-US" sz="2400" dirty="0" smtClean="0"/>
              <a:t> </a:t>
            </a:r>
            <a:r>
              <a:rPr lang="en-US" sz="2400" dirty="0" err="1" smtClean="0"/>
              <a:t>ve</a:t>
            </a:r>
            <a:r>
              <a:rPr lang="en-US" sz="2400" dirty="0" smtClean="0"/>
              <a:t> o </a:t>
            </a:r>
            <a:r>
              <a:rPr lang="en-US" sz="2400" dirty="0" err="1" smtClean="0"/>
              <a:t>yazildi</a:t>
            </a:r>
            <a:r>
              <a:rPr lang="en-US" sz="2400" dirty="0" smtClean="0"/>
              <a:t> </a:t>
            </a:r>
            <a:r>
              <a:rPr lang="en-US" sz="2400" dirty="0" err="1" smtClean="0"/>
              <a:t>kaydediciye</a:t>
            </a:r>
            <a:r>
              <a:rPr lang="en-US" sz="2400" dirty="0" smtClean="0"/>
              <a:t>). </a:t>
            </a:r>
            <a:r>
              <a:rPr lang="en-US" sz="2400" dirty="0" err="1" smtClean="0"/>
              <a:t>Tabiki</a:t>
            </a:r>
            <a:r>
              <a:rPr lang="en-US" sz="2400" dirty="0" smtClean="0"/>
              <a:t> </a:t>
            </a:r>
            <a:r>
              <a:rPr lang="en-US" sz="2400" dirty="0" err="1" smtClean="0"/>
              <a:t>bunun</a:t>
            </a:r>
            <a:r>
              <a:rPr lang="en-US" sz="2400" dirty="0" smtClean="0"/>
              <a:t> da </a:t>
            </a:r>
            <a:r>
              <a:rPr lang="en-US" sz="2400" dirty="0" err="1" smtClean="0"/>
              <a:t>onune</a:t>
            </a:r>
            <a:r>
              <a:rPr lang="en-US" sz="2400" dirty="0" smtClean="0"/>
              <a:t> </a:t>
            </a:r>
            <a:r>
              <a:rPr lang="en-US" sz="2400" dirty="0" err="1" smtClean="0"/>
              <a:t>yine</a:t>
            </a:r>
            <a:r>
              <a:rPr lang="en-US" sz="2400" dirty="0" smtClean="0"/>
              <a:t> control </a:t>
            </a:r>
            <a:r>
              <a:rPr lang="en-US" sz="2400" dirty="0" err="1" smtClean="0"/>
              <a:t>mesajlari</a:t>
            </a:r>
            <a:r>
              <a:rPr lang="en-US" sz="2400" dirty="0" smtClean="0"/>
              <a:t> </a:t>
            </a:r>
            <a:r>
              <a:rPr lang="en-US" sz="2400" dirty="0" err="1" smtClean="0"/>
              <a:t>ile</a:t>
            </a:r>
            <a:r>
              <a:rPr lang="en-US" sz="2400" dirty="0" smtClean="0"/>
              <a:t> </a:t>
            </a:r>
            <a:r>
              <a:rPr lang="en-US" sz="2400" dirty="0" err="1" smtClean="0"/>
              <a:t>cozulebilir</a:t>
            </a:r>
            <a:r>
              <a:rPr lang="en-US" sz="2400" dirty="0" smtClean="0"/>
              <a:t>. </a:t>
            </a:r>
            <a:r>
              <a:rPr lang="en-US" sz="2400" dirty="0" err="1" smtClean="0"/>
              <a:t>Mesela</a:t>
            </a:r>
            <a:r>
              <a:rPr lang="en-US" sz="2400" dirty="0" smtClean="0"/>
              <a:t> </a:t>
            </a:r>
            <a:r>
              <a:rPr lang="en-US" sz="2400" dirty="0" err="1" smtClean="0"/>
              <a:t>iste</a:t>
            </a:r>
            <a:r>
              <a:rPr lang="en-US" sz="2400" dirty="0" smtClean="0"/>
              <a:t> </a:t>
            </a:r>
            <a:r>
              <a:rPr lang="en-US" sz="2400" dirty="0" err="1" smtClean="0"/>
              <a:t>bu</a:t>
            </a:r>
            <a:r>
              <a:rPr lang="en-US" sz="2400" dirty="0" smtClean="0"/>
              <a:t> da </a:t>
            </a:r>
            <a:r>
              <a:rPr lang="en-US" sz="2400" dirty="0" err="1" smtClean="0"/>
              <a:t>islemci</a:t>
            </a:r>
            <a:r>
              <a:rPr lang="en-US" sz="2400" dirty="0" smtClean="0"/>
              <a:t> </a:t>
            </a:r>
            <a:r>
              <a:rPr lang="en-US" sz="2400" dirty="0" err="1" smtClean="0"/>
              <a:t>okuduktan</a:t>
            </a:r>
            <a:r>
              <a:rPr lang="en-US" sz="2400" dirty="0" smtClean="0"/>
              <a:t> </a:t>
            </a:r>
            <a:r>
              <a:rPr lang="en-US" sz="2400" dirty="0" err="1" smtClean="0"/>
              <a:t>sonra</a:t>
            </a:r>
            <a:r>
              <a:rPr lang="en-US" sz="2400" dirty="0" smtClean="0"/>
              <a:t> </a:t>
            </a:r>
            <a:r>
              <a:rPr lang="en-US" sz="2400" dirty="0" err="1" smtClean="0"/>
              <a:t>tamam</a:t>
            </a:r>
            <a:r>
              <a:rPr lang="en-US" sz="2400" dirty="0" smtClean="0"/>
              <a:t> frame </a:t>
            </a:r>
            <a:r>
              <a:rPr lang="en-US" sz="2400" dirty="0" err="1" smtClean="0"/>
              <a:t>okundu</a:t>
            </a:r>
            <a:r>
              <a:rPr lang="en-US" sz="2400" dirty="0" smtClean="0"/>
              <a:t> </a:t>
            </a:r>
            <a:r>
              <a:rPr lang="en-US" sz="2400" dirty="0" err="1" smtClean="0"/>
              <a:t>bana</a:t>
            </a:r>
            <a:r>
              <a:rPr lang="en-US" sz="2400" dirty="0" smtClean="0"/>
              <a:t> </a:t>
            </a:r>
            <a:r>
              <a:rPr lang="en-US" sz="2400" dirty="0" err="1" smtClean="0"/>
              <a:t>yeni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tane</a:t>
            </a:r>
            <a:r>
              <a:rPr lang="en-US" sz="2400" dirty="0" smtClean="0"/>
              <a:t> </a:t>
            </a:r>
            <a:r>
              <a:rPr lang="en-US" sz="2400" dirty="0" err="1" smtClean="0"/>
              <a:t>gonderebilirsin</a:t>
            </a:r>
            <a:r>
              <a:rPr lang="en-US" sz="2400" dirty="0" smtClean="0"/>
              <a:t> </a:t>
            </a:r>
            <a:r>
              <a:rPr lang="en-US" sz="2400" dirty="0" err="1" smtClean="0"/>
              <a:t>diye</a:t>
            </a:r>
            <a:r>
              <a:rPr lang="en-US" sz="2400" dirty="0" smtClean="0"/>
              <a:t> </a:t>
            </a:r>
            <a:r>
              <a:rPr lang="en-US" sz="2400" dirty="0" err="1" smtClean="0"/>
              <a:t>karsiya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control </a:t>
            </a:r>
            <a:r>
              <a:rPr lang="en-US" sz="2400" dirty="0" err="1" smtClean="0"/>
              <a:t>frame’I</a:t>
            </a:r>
            <a:r>
              <a:rPr lang="en-US" sz="2400" dirty="0" smtClean="0"/>
              <a:t> </a:t>
            </a:r>
            <a:r>
              <a:rPr lang="en-US" sz="2400" dirty="0" err="1" smtClean="0"/>
              <a:t>gonderebiliriz</a:t>
            </a:r>
            <a:r>
              <a:rPr lang="en-US" sz="2400" dirty="0"/>
              <a:t> </a:t>
            </a:r>
            <a:r>
              <a:rPr lang="en-US" sz="2400" dirty="0" smtClean="0"/>
              <a:t>vs…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b="1" dirty="0" err="1" smtClean="0"/>
              <a:t>Esitlik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Hatasi</a:t>
            </a:r>
            <a:r>
              <a:rPr lang="en-US" sz="2400" b="1" dirty="0" smtClean="0"/>
              <a:t> (Parity Error): </a:t>
            </a:r>
            <a:r>
              <a:rPr lang="en-US" sz="2400" dirty="0" err="1" smtClean="0"/>
              <a:t>Alici</a:t>
            </a:r>
            <a:r>
              <a:rPr lang="en-US" sz="2400" dirty="0" smtClean="0"/>
              <a:t> </a:t>
            </a:r>
            <a:r>
              <a:rPr lang="en-US" sz="2400" dirty="0" err="1" smtClean="0"/>
              <a:t>cihaz</a:t>
            </a:r>
            <a:r>
              <a:rPr lang="en-US" sz="2400" dirty="0" smtClean="0"/>
              <a:t> </a:t>
            </a:r>
            <a:r>
              <a:rPr lang="en-US" sz="2400" dirty="0" err="1" smtClean="0"/>
              <a:t>tarafindan</a:t>
            </a:r>
            <a:r>
              <a:rPr lang="en-US" sz="2400" dirty="0" smtClean="0"/>
              <a:t> </a:t>
            </a:r>
            <a:r>
              <a:rPr lang="en-US" sz="2400" dirty="0" err="1" smtClean="0"/>
              <a:t>hesaplanan</a:t>
            </a:r>
            <a:r>
              <a:rPr lang="en-US" sz="2400" dirty="0" smtClean="0"/>
              <a:t> </a:t>
            </a:r>
            <a:r>
              <a:rPr lang="en-US" sz="2400" dirty="0" err="1" smtClean="0"/>
              <a:t>esitlik</a:t>
            </a:r>
            <a:r>
              <a:rPr lang="en-US" sz="2400" dirty="0" smtClean="0"/>
              <a:t> </a:t>
            </a:r>
            <a:r>
              <a:rPr lang="en-US" sz="2400" dirty="0" err="1" smtClean="0"/>
              <a:t>biti</a:t>
            </a:r>
            <a:r>
              <a:rPr lang="en-US" sz="2400" dirty="0" smtClean="0"/>
              <a:t> </a:t>
            </a:r>
            <a:r>
              <a:rPr lang="en-US" sz="2400" dirty="0" err="1" smtClean="0"/>
              <a:t>gonderici</a:t>
            </a:r>
            <a:r>
              <a:rPr lang="en-US" sz="2400" dirty="0" smtClean="0"/>
              <a:t> </a:t>
            </a:r>
            <a:r>
              <a:rPr lang="en-US" sz="2400" dirty="0" err="1" smtClean="0"/>
              <a:t>tarafindan</a:t>
            </a:r>
            <a:r>
              <a:rPr lang="en-US" sz="2400" dirty="0" smtClean="0"/>
              <a:t> </a:t>
            </a:r>
            <a:r>
              <a:rPr lang="en-US" sz="2400" dirty="0" err="1" smtClean="0"/>
              <a:t>gonderilen</a:t>
            </a:r>
            <a:r>
              <a:rPr lang="en-US" sz="2400" dirty="0" smtClean="0"/>
              <a:t> </a:t>
            </a:r>
            <a:r>
              <a:rPr lang="en-US" sz="2400" dirty="0" err="1" smtClean="0"/>
              <a:t>esitlik</a:t>
            </a:r>
            <a:r>
              <a:rPr lang="en-US" sz="2400" dirty="0" smtClean="0"/>
              <a:t> </a:t>
            </a:r>
            <a:r>
              <a:rPr lang="en-US" sz="2400" dirty="0" err="1" smtClean="0"/>
              <a:t>bitinden</a:t>
            </a:r>
            <a:r>
              <a:rPr lang="en-US" sz="2400" dirty="0" smtClean="0"/>
              <a:t> </a:t>
            </a:r>
            <a:r>
              <a:rPr lang="en-US" sz="2400" b="1" dirty="0" err="1" smtClean="0"/>
              <a:t>farkli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degere</a:t>
            </a:r>
            <a:r>
              <a:rPr lang="en-US" sz="2400" dirty="0" smtClean="0"/>
              <a:t> </a:t>
            </a:r>
            <a:r>
              <a:rPr lang="en-US" sz="2400" dirty="0" err="1" smtClean="0"/>
              <a:t>sahipse</a:t>
            </a:r>
            <a:r>
              <a:rPr lang="en-US" sz="2400" dirty="0" smtClean="0"/>
              <a:t> </a:t>
            </a:r>
            <a:r>
              <a:rPr lang="en-US" sz="2400" dirty="0" err="1" smtClean="0"/>
              <a:t>bu</a:t>
            </a:r>
            <a:r>
              <a:rPr lang="en-US" sz="2400" dirty="0" smtClean="0"/>
              <a:t> </a:t>
            </a:r>
            <a:r>
              <a:rPr lang="en-US" sz="2400" dirty="0" err="1" smtClean="0"/>
              <a:t>hata</a:t>
            </a:r>
            <a:r>
              <a:rPr lang="en-US" sz="2400" dirty="0" smtClean="0"/>
              <a:t> </a:t>
            </a:r>
            <a:r>
              <a:rPr lang="en-US" sz="2400" dirty="0" err="1" smtClean="0"/>
              <a:t>olusur</a:t>
            </a:r>
            <a:endParaRPr lang="en-US" sz="2400" dirty="0" smtClean="0"/>
          </a:p>
          <a:p>
            <a:pPr lvl="1"/>
            <a:r>
              <a:rPr lang="en-US" sz="2000" dirty="0" smtClean="0"/>
              <a:t>Bu </a:t>
            </a:r>
            <a:r>
              <a:rPr lang="en-US" sz="2000" dirty="0" err="1" smtClean="0"/>
              <a:t>hatanin</a:t>
            </a:r>
            <a:r>
              <a:rPr lang="en-US" sz="2000" dirty="0" smtClean="0"/>
              <a:t> </a:t>
            </a:r>
            <a:r>
              <a:rPr lang="en-US" sz="2000" dirty="0" err="1" smtClean="0"/>
              <a:t>muhtemel</a:t>
            </a:r>
            <a:r>
              <a:rPr lang="en-US" sz="2000" dirty="0" smtClean="0"/>
              <a:t> </a:t>
            </a:r>
            <a:r>
              <a:rPr lang="en-US" sz="2000" dirty="0" err="1" smtClean="0"/>
              <a:t>sebepleri</a:t>
            </a:r>
            <a:r>
              <a:rPr lang="en-US" sz="2000" dirty="0" smtClean="0"/>
              <a:t> </a:t>
            </a:r>
            <a:r>
              <a:rPr lang="en-US" sz="2000" b="1" dirty="0" err="1" smtClean="0"/>
              <a:t>iletim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suresince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veride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meydana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gelen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bozulmalar</a:t>
            </a:r>
            <a:r>
              <a:rPr lang="en-US" sz="2000" b="1" dirty="0" smtClean="0"/>
              <a:t> </a:t>
            </a:r>
            <a:r>
              <a:rPr lang="en-US" sz="2000" dirty="0" err="1" smtClean="0"/>
              <a:t>ya</a:t>
            </a:r>
            <a:r>
              <a:rPr lang="en-US" sz="2000" dirty="0" smtClean="0"/>
              <a:t> da </a:t>
            </a:r>
            <a:r>
              <a:rPr lang="en-US" sz="2000" dirty="0" err="1" smtClean="0"/>
              <a:t>alici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gonderici</a:t>
            </a:r>
            <a:r>
              <a:rPr lang="en-US" sz="2000" dirty="0" smtClean="0"/>
              <a:t> </a:t>
            </a:r>
            <a:r>
              <a:rPr lang="en-US" sz="2000" dirty="0" err="1" smtClean="0"/>
              <a:t>taraflarinda</a:t>
            </a:r>
            <a:r>
              <a:rPr lang="en-US" sz="2000" dirty="0" smtClean="0"/>
              <a:t> </a:t>
            </a:r>
            <a:r>
              <a:rPr lang="en-US" sz="2000" b="1" dirty="0" err="1" smtClean="0"/>
              <a:t>farkli</a:t>
            </a:r>
            <a:r>
              <a:rPr lang="en-US" sz="2000" b="1" dirty="0" smtClean="0"/>
              <a:t> SDU </a:t>
            </a:r>
            <a:r>
              <a:rPr lang="en-US" sz="2000" b="1" dirty="0" err="1" smtClean="0"/>
              <a:t>formatlarinin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kullanilmasi</a:t>
            </a:r>
            <a:r>
              <a:rPr lang="en-US" sz="2000" b="1" dirty="0" smtClean="0"/>
              <a:t> </a:t>
            </a:r>
            <a:r>
              <a:rPr lang="en-US" sz="2000" dirty="0" err="1" smtClean="0"/>
              <a:t>olabilir</a:t>
            </a:r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1639704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740634"/>
            <a:ext cx="9144000" cy="3117366"/>
          </a:xfrm>
        </p:spPr>
        <p:txBody>
          <a:bodyPr>
            <a:normAutofit fontScale="62500" lnSpcReduction="20000"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RS-232C (</a:t>
            </a:r>
            <a:r>
              <a:rPr lang="en-US" sz="2400" b="1" dirty="0" err="1" smtClean="0">
                <a:solidFill>
                  <a:srgbClr val="FF0000"/>
                </a:solidFill>
              </a:rPr>
              <a:t>PC’de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seri</a:t>
            </a:r>
            <a:r>
              <a:rPr lang="en-US" sz="2400" b="1" dirty="0" smtClean="0">
                <a:solidFill>
                  <a:srgbClr val="FF0000"/>
                </a:solidFill>
              </a:rPr>
              <a:t> port </a:t>
            </a:r>
            <a:r>
              <a:rPr lang="en-US" sz="2400" b="1" dirty="0" err="1" smtClean="0">
                <a:solidFill>
                  <a:srgbClr val="FF0000"/>
                </a:solidFill>
              </a:rPr>
              <a:t>protokolunu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tanimlayan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</a:rPr>
              <a:t>standarttir</a:t>
            </a:r>
            <a:r>
              <a:rPr lang="en-US" sz="2400" b="1" dirty="0" smtClean="0">
                <a:solidFill>
                  <a:srgbClr val="FF0000"/>
                </a:solidFill>
              </a:rPr>
              <a:t>.)</a:t>
            </a:r>
          </a:p>
          <a:p>
            <a:r>
              <a:rPr lang="en-US" sz="2000" dirty="0" err="1" smtClean="0"/>
              <a:t>Iste</a:t>
            </a:r>
            <a:r>
              <a:rPr lang="en-US" sz="2000" dirty="0" smtClean="0"/>
              <a:t> </a:t>
            </a:r>
            <a:r>
              <a:rPr lang="en-US" sz="2000" dirty="0" err="1" smtClean="0"/>
              <a:t>su</a:t>
            </a:r>
            <a:r>
              <a:rPr lang="en-US" sz="2000" dirty="0" smtClean="0"/>
              <a:t> pin </a:t>
            </a:r>
            <a:r>
              <a:rPr lang="en-US" sz="2000" dirty="0" err="1" smtClean="0"/>
              <a:t>suna</a:t>
            </a:r>
            <a:r>
              <a:rPr lang="en-US" sz="2000" dirty="0" smtClean="0"/>
              <a:t> </a:t>
            </a:r>
            <a:r>
              <a:rPr lang="en-US" sz="2000" dirty="0" err="1" smtClean="0"/>
              <a:t>bagli</a:t>
            </a:r>
            <a:r>
              <a:rPr lang="en-US" sz="2000" dirty="0" smtClean="0"/>
              <a:t> </a:t>
            </a:r>
            <a:r>
              <a:rPr lang="en-US" sz="2000" dirty="0" err="1" smtClean="0"/>
              <a:t>olacak</a:t>
            </a:r>
            <a:r>
              <a:rPr lang="en-US" sz="2000" dirty="0" smtClean="0"/>
              <a:t> </a:t>
            </a:r>
            <a:r>
              <a:rPr lang="en-US" sz="2000" dirty="0" err="1" smtClean="0"/>
              <a:t>bu</a:t>
            </a:r>
            <a:r>
              <a:rPr lang="en-US" sz="2000" dirty="0" smtClean="0"/>
              <a:t> pin </a:t>
            </a:r>
            <a:r>
              <a:rPr lang="en-US" sz="2000" dirty="0" err="1" smtClean="0"/>
              <a:t>buna</a:t>
            </a:r>
            <a:r>
              <a:rPr lang="en-US" sz="2000" dirty="0" smtClean="0"/>
              <a:t> </a:t>
            </a:r>
            <a:r>
              <a:rPr lang="en-US" sz="2000" dirty="0" err="1" smtClean="0"/>
              <a:t>bagli</a:t>
            </a:r>
            <a:r>
              <a:rPr lang="en-US" sz="2000" dirty="0" smtClean="0"/>
              <a:t> </a:t>
            </a:r>
            <a:r>
              <a:rPr lang="en-US" sz="2000" dirty="0" err="1" smtClean="0"/>
              <a:t>olacak</a:t>
            </a:r>
            <a:r>
              <a:rPr lang="en-US" sz="2000" dirty="0" smtClean="0"/>
              <a:t> </a:t>
            </a:r>
            <a:r>
              <a:rPr lang="en-US" sz="2000" dirty="0" err="1" smtClean="0"/>
              <a:t>falan</a:t>
            </a:r>
            <a:r>
              <a:rPr lang="en-US" sz="2000" dirty="0" smtClean="0"/>
              <a:t> </a:t>
            </a:r>
            <a:r>
              <a:rPr lang="en-US" sz="2000" dirty="0" err="1" smtClean="0"/>
              <a:t>gibi</a:t>
            </a:r>
            <a:r>
              <a:rPr lang="en-US" sz="2000" dirty="0" smtClean="0"/>
              <a:t> </a:t>
            </a:r>
            <a:r>
              <a:rPr lang="en-US" sz="2000" dirty="0" err="1" smtClean="0"/>
              <a:t>belirtilen</a:t>
            </a:r>
            <a:r>
              <a:rPr lang="en-US" sz="2000" dirty="0" smtClean="0"/>
              <a:t> </a:t>
            </a:r>
            <a:r>
              <a:rPr lang="en-US" sz="2000" dirty="0" err="1" smtClean="0"/>
              <a:t>standartlar</a:t>
            </a:r>
            <a:r>
              <a:rPr lang="en-US" sz="2000" dirty="0"/>
              <a:t> </a:t>
            </a:r>
            <a:r>
              <a:rPr lang="en-US" sz="2000" dirty="0" err="1" smtClean="0"/>
              <a:t>bulundurur</a:t>
            </a:r>
            <a:r>
              <a:rPr lang="en-US" sz="2000" dirty="0" smtClean="0"/>
              <a:t>. </a:t>
            </a:r>
            <a:r>
              <a:rPr lang="en-US" sz="2000" dirty="0" err="1" smtClean="0"/>
              <a:t>Sadece</a:t>
            </a:r>
            <a:r>
              <a:rPr lang="en-US" sz="2000" dirty="0" smtClean="0"/>
              <a:t> PC </a:t>
            </a:r>
            <a:r>
              <a:rPr lang="en-US" sz="2000" dirty="0" err="1" smtClean="0"/>
              <a:t>icin</a:t>
            </a:r>
            <a:r>
              <a:rPr lang="en-US" sz="2000" dirty="0" smtClean="0"/>
              <a:t> </a:t>
            </a:r>
            <a:r>
              <a:rPr lang="en-US" sz="2000" dirty="0" err="1" smtClean="0"/>
              <a:t>gelistirilmis</a:t>
            </a:r>
            <a:r>
              <a:rPr lang="en-US" sz="2000" dirty="0" smtClean="0"/>
              <a:t> </a:t>
            </a:r>
            <a:r>
              <a:rPr lang="en-US" sz="2000" dirty="0" err="1" smtClean="0"/>
              <a:t>bir</a:t>
            </a:r>
            <a:r>
              <a:rPr lang="en-US" sz="2000" dirty="0" smtClean="0"/>
              <a:t> </a:t>
            </a:r>
            <a:r>
              <a:rPr lang="en-US" sz="2000" dirty="0" err="1" smtClean="0"/>
              <a:t>standart</a:t>
            </a:r>
            <a:r>
              <a:rPr lang="en-US" sz="2000" dirty="0" smtClean="0"/>
              <a:t> </a:t>
            </a:r>
            <a:r>
              <a:rPr lang="en-US" sz="2000" dirty="0" err="1" smtClean="0"/>
              <a:t>degildir</a:t>
            </a:r>
            <a:r>
              <a:rPr lang="en-US" sz="2000" dirty="0" smtClean="0"/>
              <a:t>. Hem </a:t>
            </a:r>
            <a:r>
              <a:rPr lang="en-US" sz="2000" dirty="0" err="1" smtClean="0"/>
              <a:t>asenkron</a:t>
            </a:r>
            <a:r>
              <a:rPr lang="en-US" sz="2000" dirty="0" smtClean="0"/>
              <a:t> hem de </a:t>
            </a:r>
            <a:r>
              <a:rPr lang="en-US" sz="2000" dirty="0" err="1" smtClean="0"/>
              <a:t>senkron</a:t>
            </a:r>
            <a:r>
              <a:rPr lang="en-US" sz="2000" dirty="0" smtClean="0"/>
              <a:t> </a:t>
            </a:r>
            <a:r>
              <a:rPr lang="en-US" sz="2000" dirty="0" err="1" smtClean="0"/>
              <a:t>kismi</a:t>
            </a:r>
            <a:r>
              <a:rPr lang="en-US" sz="2000" dirty="0" smtClean="0"/>
              <a:t> implement </a:t>
            </a:r>
            <a:r>
              <a:rPr lang="en-US" sz="2000" dirty="0" err="1" smtClean="0"/>
              <a:t>ediyor</a:t>
            </a:r>
            <a:r>
              <a:rPr lang="en-US" sz="2000" dirty="0" smtClean="0"/>
              <a:t> </a:t>
            </a:r>
            <a:r>
              <a:rPr lang="en-US" sz="2000" dirty="0" err="1" smtClean="0"/>
              <a:t>bu</a:t>
            </a:r>
            <a:r>
              <a:rPr lang="en-US" sz="2000" dirty="0" smtClean="0"/>
              <a:t> </a:t>
            </a:r>
            <a:r>
              <a:rPr lang="en-US" sz="2000" dirty="0" err="1" smtClean="0"/>
              <a:t>standart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Kimi PC </a:t>
            </a:r>
            <a:r>
              <a:rPr lang="en-US" sz="2000" dirty="0" err="1" smtClean="0"/>
              <a:t>seri</a:t>
            </a:r>
            <a:r>
              <a:rPr lang="en-US" sz="2000" dirty="0" smtClean="0"/>
              <a:t> </a:t>
            </a:r>
            <a:r>
              <a:rPr lang="en-US" sz="2000" dirty="0" err="1" smtClean="0"/>
              <a:t>portu</a:t>
            </a:r>
            <a:r>
              <a:rPr lang="en-US" sz="2000" dirty="0" smtClean="0"/>
              <a:t> 25 pin </a:t>
            </a:r>
            <a:r>
              <a:rPr lang="en-US" sz="2000" dirty="0" err="1" smtClean="0"/>
              <a:t>kimi</a:t>
            </a:r>
            <a:r>
              <a:rPr lang="en-US" sz="2000" dirty="0" smtClean="0"/>
              <a:t> 9 pin. </a:t>
            </a:r>
            <a:r>
              <a:rPr lang="en-US" sz="2000" dirty="0" err="1" smtClean="0"/>
              <a:t>Yani</a:t>
            </a:r>
            <a:r>
              <a:rPr lang="en-US" sz="2000" dirty="0" smtClean="0"/>
              <a:t> </a:t>
            </a:r>
            <a:r>
              <a:rPr lang="en-US" sz="2000" dirty="0" err="1" smtClean="0"/>
              <a:t>standartlar</a:t>
            </a:r>
            <a:r>
              <a:rPr lang="en-US" sz="2000" dirty="0" smtClean="0"/>
              <a:t> </a:t>
            </a:r>
            <a:r>
              <a:rPr lang="en-US" sz="2000" dirty="0" err="1" smtClean="0"/>
              <a:t>var</a:t>
            </a:r>
            <a:r>
              <a:rPr lang="en-US" sz="2000" dirty="0" smtClean="0"/>
              <a:t> evet </a:t>
            </a:r>
            <a:r>
              <a:rPr lang="en-US" sz="2000" dirty="0" err="1" smtClean="0"/>
              <a:t>ama</a:t>
            </a:r>
            <a:r>
              <a:rPr lang="en-US" sz="2000" dirty="0" smtClean="0"/>
              <a:t> </a:t>
            </a:r>
            <a:r>
              <a:rPr lang="en-US" sz="2000" dirty="0" err="1" smtClean="0"/>
              <a:t>iste</a:t>
            </a:r>
            <a:r>
              <a:rPr lang="en-US" sz="2000" dirty="0" smtClean="0"/>
              <a:t> </a:t>
            </a:r>
            <a:r>
              <a:rPr lang="en-US" sz="2000" dirty="0" err="1" smtClean="0"/>
              <a:t>kimi</a:t>
            </a:r>
            <a:r>
              <a:rPr lang="en-US" sz="2000" dirty="0" smtClean="0"/>
              <a:t> </a:t>
            </a:r>
            <a:r>
              <a:rPr lang="en-US" sz="2000" dirty="0" err="1" smtClean="0"/>
              <a:t>almis</a:t>
            </a:r>
            <a:r>
              <a:rPr lang="en-US" sz="2000" dirty="0" smtClean="0"/>
              <a:t> </a:t>
            </a:r>
            <a:r>
              <a:rPr lang="en-US" sz="2000" dirty="0" err="1" smtClean="0"/>
              <a:t>hepsini</a:t>
            </a:r>
            <a:r>
              <a:rPr lang="en-US" sz="2000" dirty="0" smtClean="0"/>
              <a:t> </a:t>
            </a:r>
            <a:r>
              <a:rPr lang="en-US" sz="2000" dirty="0" err="1" smtClean="0"/>
              <a:t>uygulamis</a:t>
            </a:r>
            <a:r>
              <a:rPr lang="en-US" sz="2000" dirty="0" smtClean="0"/>
              <a:t> </a:t>
            </a:r>
            <a:r>
              <a:rPr lang="en-US" sz="2000" dirty="0" err="1" smtClean="0"/>
              <a:t>kimi</a:t>
            </a:r>
            <a:r>
              <a:rPr lang="en-US" sz="2000" dirty="0" smtClean="0"/>
              <a:t> </a:t>
            </a:r>
            <a:r>
              <a:rPr lang="en-US" sz="2000" dirty="0" err="1" smtClean="0"/>
              <a:t>almis</a:t>
            </a:r>
            <a:r>
              <a:rPr lang="en-US" sz="2000" dirty="0" smtClean="0"/>
              <a:t> </a:t>
            </a:r>
            <a:r>
              <a:rPr lang="en-US" sz="2000" dirty="0" err="1" smtClean="0"/>
              <a:t>isine</a:t>
            </a:r>
            <a:r>
              <a:rPr lang="en-US" sz="2000" dirty="0" smtClean="0"/>
              <a:t> </a:t>
            </a:r>
            <a:r>
              <a:rPr lang="en-US" sz="2000" dirty="0" err="1" smtClean="0"/>
              <a:t>yarar</a:t>
            </a:r>
            <a:r>
              <a:rPr lang="en-US" sz="2000" dirty="0" smtClean="0"/>
              <a:t> </a:t>
            </a:r>
            <a:r>
              <a:rPr lang="en-US" sz="2000" dirty="0" err="1" smtClean="0"/>
              <a:t>bir</a:t>
            </a:r>
            <a:r>
              <a:rPr lang="en-US" sz="2000" dirty="0" smtClean="0"/>
              <a:t> </a:t>
            </a:r>
            <a:r>
              <a:rPr lang="en-US" sz="2000" dirty="0" err="1" smtClean="0"/>
              <a:t>kismini</a:t>
            </a:r>
            <a:r>
              <a:rPr lang="en-US" sz="2000" dirty="0" smtClean="0"/>
              <a:t> implement </a:t>
            </a:r>
            <a:r>
              <a:rPr lang="en-US" sz="2000" dirty="0" err="1" smtClean="0"/>
              <a:t>etmis</a:t>
            </a:r>
            <a:r>
              <a:rPr lang="en-US" sz="2000" dirty="0" smtClean="0"/>
              <a:t> </a:t>
            </a:r>
            <a:r>
              <a:rPr lang="en-US" sz="2000" dirty="0" err="1" smtClean="0"/>
              <a:t>falan</a:t>
            </a:r>
            <a:r>
              <a:rPr lang="en-US" sz="2000" dirty="0" smtClean="0"/>
              <a:t> </a:t>
            </a:r>
            <a:r>
              <a:rPr lang="en-US" sz="2000" dirty="0" err="1" smtClean="0"/>
              <a:t>filan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Seri de </a:t>
            </a:r>
            <a:r>
              <a:rPr lang="en-US" sz="2000" dirty="0" err="1" smtClean="0"/>
              <a:t>olsa</a:t>
            </a:r>
            <a:r>
              <a:rPr lang="en-US" sz="2000" dirty="0" smtClean="0"/>
              <a:t> </a:t>
            </a:r>
            <a:r>
              <a:rPr lang="en-US" sz="2000" dirty="0" err="1" smtClean="0"/>
              <a:t>asenkron</a:t>
            </a:r>
            <a:r>
              <a:rPr lang="en-US" sz="2000" dirty="0" smtClean="0"/>
              <a:t> da </a:t>
            </a:r>
            <a:r>
              <a:rPr lang="en-US" sz="2000" dirty="0" err="1" smtClean="0"/>
              <a:t>olsa</a:t>
            </a:r>
            <a:r>
              <a:rPr lang="en-US" sz="2000" dirty="0" smtClean="0"/>
              <a:t> her </a:t>
            </a:r>
            <a:r>
              <a:rPr lang="en-US" sz="2000" dirty="0" err="1" smtClean="0"/>
              <a:t>seyden</a:t>
            </a:r>
            <a:r>
              <a:rPr lang="en-US" sz="2000" dirty="0" smtClean="0"/>
              <a:t> once </a:t>
            </a:r>
            <a:r>
              <a:rPr lang="en-US" sz="2000" dirty="0" err="1" smtClean="0"/>
              <a:t>bir</a:t>
            </a:r>
            <a:r>
              <a:rPr lang="en-US" sz="2000" dirty="0" smtClean="0"/>
              <a:t> </a:t>
            </a:r>
            <a:r>
              <a:rPr lang="en-US" sz="2000" dirty="0" err="1" smtClean="0"/>
              <a:t>baglanti</a:t>
            </a:r>
            <a:r>
              <a:rPr lang="en-US" sz="2000" dirty="0" smtClean="0"/>
              <a:t> </a:t>
            </a:r>
            <a:r>
              <a:rPr lang="en-US" sz="2000" dirty="0" err="1" smtClean="0"/>
              <a:t>kurulmasi</a:t>
            </a:r>
            <a:r>
              <a:rPr lang="en-US" sz="2000" dirty="0" smtClean="0"/>
              <a:t> </a:t>
            </a:r>
            <a:r>
              <a:rPr lang="en-US" sz="2000" dirty="0" err="1" smtClean="0"/>
              <a:t>gereklidir</a:t>
            </a:r>
            <a:r>
              <a:rPr lang="en-US" sz="2000" dirty="0" smtClean="0"/>
              <a:t>. </a:t>
            </a:r>
            <a:r>
              <a:rPr lang="en-US" sz="2000" dirty="0" err="1" smtClean="0"/>
              <a:t>Yani</a:t>
            </a:r>
            <a:r>
              <a:rPr lang="en-US" sz="2000" dirty="0" smtClean="0"/>
              <a:t> </a:t>
            </a:r>
            <a:r>
              <a:rPr lang="en-US" sz="2000" dirty="0" err="1" smtClean="0"/>
              <a:t>iste</a:t>
            </a:r>
            <a:r>
              <a:rPr lang="en-US" sz="2000" dirty="0" smtClean="0"/>
              <a:t> </a:t>
            </a:r>
            <a:r>
              <a:rPr lang="en-US" sz="2000" dirty="0" err="1" smtClean="0"/>
              <a:t>diyorsun</a:t>
            </a:r>
            <a:r>
              <a:rPr lang="en-US" sz="2000" dirty="0" smtClean="0"/>
              <a:t> gel </a:t>
            </a:r>
            <a:r>
              <a:rPr lang="en-US" sz="2000" dirty="0" err="1" smtClean="0"/>
              <a:t>seninle</a:t>
            </a:r>
            <a:r>
              <a:rPr lang="en-US" sz="2000" dirty="0" smtClean="0"/>
              <a:t> </a:t>
            </a:r>
            <a:r>
              <a:rPr lang="en-US" sz="2000" dirty="0" err="1" smtClean="0"/>
              <a:t>biraz</a:t>
            </a:r>
            <a:r>
              <a:rPr lang="en-US" sz="2000" dirty="0" smtClean="0"/>
              <a:t> </a:t>
            </a:r>
            <a:r>
              <a:rPr lang="en-US" sz="2000" dirty="0" err="1" smtClean="0"/>
              <a:t>haberleselim</a:t>
            </a:r>
            <a:r>
              <a:rPr lang="en-US" sz="2000" dirty="0" smtClean="0"/>
              <a:t> </a:t>
            </a:r>
            <a:r>
              <a:rPr lang="en-US" sz="2000" dirty="0" err="1" smtClean="0"/>
              <a:t>falan</a:t>
            </a:r>
            <a:r>
              <a:rPr lang="en-US" sz="2000" dirty="0" smtClean="0"/>
              <a:t> </a:t>
            </a:r>
            <a:r>
              <a:rPr lang="en-US" sz="2000" dirty="0" err="1" smtClean="0"/>
              <a:t>diyoruz</a:t>
            </a:r>
            <a:r>
              <a:rPr lang="en-US" sz="2000" dirty="0" smtClean="0"/>
              <a:t> </a:t>
            </a:r>
            <a:r>
              <a:rPr lang="en-US" sz="2000" dirty="0" err="1" smtClean="0"/>
              <a:t>iste</a:t>
            </a:r>
            <a:r>
              <a:rPr lang="en-US" sz="2000" dirty="0" smtClean="0"/>
              <a:t> </a:t>
            </a:r>
            <a:r>
              <a:rPr lang="en-US" sz="2000" dirty="0" err="1" smtClean="0"/>
              <a:t>daha</a:t>
            </a:r>
            <a:r>
              <a:rPr lang="en-US" sz="2000" dirty="0" smtClean="0"/>
              <a:t> </a:t>
            </a:r>
            <a:r>
              <a:rPr lang="en-US" sz="2000" dirty="0" err="1" smtClean="0"/>
              <a:t>sonra</a:t>
            </a:r>
            <a:r>
              <a:rPr lang="en-US" sz="2000" dirty="0" smtClean="0"/>
              <a:t> </a:t>
            </a:r>
            <a:r>
              <a:rPr lang="en-US" sz="2000" dirty="0" err="1" smtClean="0"/>
              <a:t>cesitli</a:t>
            </a:r>
            <a:r>
              <a:rPr lang="en-US" sz="2000" dirty="0" smtClean="0"/>
              <a:t> </a:t>
            </a:r>
            <a:r>
              <a:rPr lang="en-US" sz="2000" dirty="0" err="1" smtClean="0"/>
              <a:t>sinyaller</a:t>
            </a:r>
            <a:r>
              <a:rPr lang="en-US" sz="2000" dirty="0" smtClean="0"/>
              <a:t> </a:t>
            </a:r>
            <a:r>
              <a:rPr lang="en-US" sz="2000" dirty="0" err="1" smtClean="0"/>
              <a:t>ile</a:t>
            </a:r>
            <a:r>
              <a:rPr lang="en-US" sz="2000" dirty="0" smtClean="0"/>
              <a:t> </a:t>
            </a:r>
            <a:r>
              <a:rPr lang="en-US" sz="2000" dirty="0" err="1" smtClean="0"/>
              <a:t>bu</a:t>
            </a:r>
            <a:r>
              <a:rPr lang="en-US" sz="2000" dirty="0" smtClean="0"/>
              <a:t> </a:t>
            </a:r>
            <a:r>
              <a:rPr lang="en-US" sz="2000" dirty="0" err="1" smtClean="0"/>
              <a:t>baglantiyi</a:t>
            </a:r>
            <a:r>
              <a:rPr lang="en-US" sz="2000" dirty="0" smtClean="0"/>
              <a:t> </a:t>
            </a:r>
            <a:r>
              <a:rPr lang="en-US" sz="2000" dirty="0" err="1" smtClean="0"/>
              <a:t>kuruyoruz</a:t>
            </a:r>
            <a:r>
              <a:rPr lang="en-US" sz="2000" dirty="0" smtClean="0"/>
              <a:t>. </a:t>
            </a:r>
            <a:r>
              <a:rPr lang="en-US" sz="2000" dirty="0" err="1" smtClean="0"/>
              <a:t>Sadece</a:t>
            </a:r>
            <a:r>
              <a:rPr lang="en-US" sz="2000" dirty="0" smtClean="0"/>
              <a:t> </a:t>
            </a:r>
            <a:r>
              <a:rPr lang="en-US" sz="2000" dirty="0" err="1" smtClean="0"/>
              <a:t>baglanti</a:t>
            </a:r>
            <a:r>
              <a:rPr lang="en-US" sz="2000" dirty="0" smtClean="0"/>
              <a:t> </a:t>
            </a:r>
            <a:r>
              <a:rPr lang="en-US" sz="2000" dirty="0" err="1" smtClean="0"/>
              <a:t>kurduk</a:t>
            </a:r>
            <a:r>
              <a:rPr lang="en-US" sz="2000" dirty="0"/>
              <a:t> </a:t>
            </a:r>
            <a:r>
              <a:rPr lang="en-US" sz="2000" dirty="0" smtClean="0"/>
              <a:t>o </a:t>
            </a:r>
            <a:r>
              <a:rPr lang="en-US" sz="2000" dirty="0" err="1" smtClean="0"/>
              <a:t>kadar</a:t>
            </a:r>
            <a:r>
              <a:rPr lang="en-US" sz="2000" dirty="0" smtClean="0"/>
              <a:t>. </a:t>
            </a:r>
            <a:r>
              <a:rPr lang="en-US" sz="2000" dirty="0" err="1" smtClean="0"/>
              <a:t>Iste</a:t>
            </a:r>
            <a:r>
              <a:rPr lang="en-US" sz="2000" dirty="0" smtClean="0"/>
              <a:t> </a:t>
            </a:r>
            <a:r>
              <a:rPr lang="en-US" sz="2000" dirty="0" err="1" smtClean="0"/>
              <a:t>bunlarin</a:t>
            </a:r>
            <a:r>
              <a:rPr lang="en-US" sz="2000" dirty="0" smtClean="0"/>
              <a:t> </a:t>
            </a:r>
            <a:r>
              <a:rPr lang="en-US" sz="2000" dirty="0" err="1" smtClean="0"/>
              <a:t>tipleri</a:t>
            </a:r>
            <a:r>
              <a:rPr lang="en-US" sz="2000" dirty="0" smtClean="0"/>
              <a:t> de </a:t>
            </a:r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 err="1" smtClean="0"/>
              <a:t>mesela</a:t>
            </a:r>
            <a:r>
              <a:rPr lang="en-US" sz="2000" dirty="0" smtClean="0"/>
              <a:t> </a:t>
            </a:r>
            <a:r>
              <a:rPr lang="en-US" sz="2000" dirty="0" err="1" smtClean="0"/>
              <a:t>soyledik</a:t>
            </a:r>
            <a:r>
              <a:rPr lang="en-US" sz="2000" dirty="0" smtClean="0"/>
              <a:t> </a:t>
            </a:r>
            <a:r>
              <a:rPr lang="en-US" sz="2000" dirty="0" err="1" smtClean="0"/>
              <a:t>hani</a:t>
            </a:r>
            <a:r>
              <a:rPr lang="en-US" sz="2000" dirty="0" smtClean="0"/>
              <a:t> simplex, </a:t>
            </a:r>
            <a:r>
              <a:rPr lang="en-US" sz="2000" dirty="0" err="1" smtClean="0"/>
              <a:t>halfdublex</a:t>
            </a:r>
            <a:r>
              <a:rPr lang="en-US" sz="2000" dirty="0" smtClean="0"/>
              <a:t> vs…). </a:t>
            </a:r>
            <a:r>
              <a:rPr lang="en-US" sz="2000" dirty="0" err="1" smtClean="0"/>
              <a:t>Veriler</a:t>
            </a:r>
            <a:r>
              <a:rPr lang="en-US" sz="2000" dirty="0" smtClean="0"/>
              <a:t> </a:t>
            </a:r>
            <a:r>
              <a:rPr lang="en-US" sz="2000" dirty="0" err="1" smtClean="0"/>
              <a:t>gonderilmeden</a:t>
            </a:r>
            <a:r>
              <a:rPr lang="en-US" sz="2000" dirty="0" smtClean="0"/>
              <a:t> once </a:t>
            </a:r>
            <a:r>
              <a:rPr lang="en-US" sz="2000" dirty="0" err="1" smtClean="0"/>
              <a:t>bir</a:t>
            </a:r>
            <a:r>
              <a:rPr lang="en-US" sz="2000" dirty="0" smtClean="0"/>
              <a:t> </a:t>
            </a:r>
            <a:r>
              <a:rPr lang="en-US" sz="2000" dirty="0" err="1" smtClean="0"/>
              <a:t>uzlasmaya</a:t>
            </a:r>
            <a:r>
              <a:rPr lang="en-US" sz="2000" dirty="0" smtClean="0"/>
              <a:t> </a:t>
            </a:r>
            <a:r>
              <a:rPr lang="en-US" sz="2000" dirty="0" err="1" smtClean="0"/>
              <a:t>varilmasi</a:t>
            </a:r>
            <a:r>
              <a:rPr lang="en-US" sz="2000" dirty="0" smtClean="0"/>
              <a:t> </a:t>
            </a:r>
            <a:r>
              <a:rPr lang="en-US" sz="2000" dirty="0" err="1" smtClean="0"/>
              <a:t>gereklidir</a:t>
            </a:r>
            <a:r>
              <a:rPr lang="en-US" sz="2000" dirty="0" smtClean="0"/>
              <a:t>. (</a:t>
            </a:r>
            <a:r>
              <a:rPr lang="en-US" sz="2000" dirty="0" err="1" smtClean="0"/>
              <a:t>sinyaller</a:t>
            </a:r>
            <a:r>
              <a:rPr lang="en-US" sz="2000" dirty="0" smtClean="0"/>
              <a:t> </a:t>
            </a:r>
            <a:r>
              <a:rPr lang="en-US" sz="2000" dirty="0" err="1" smtClean="0"/>
              <a:t>ile</a:t>
            </a:r>
            <a:r>
              <a:rPr lang="en-US" sz="2000" dirty="0" smtClean="0"/>
              <a:t> </a:t>
            </a:r>
            <a:r>
              <a:rPr lang="en-US" sz="2000" dirty="0" err="1" smtClean="0"/>
              <a:t>iste</a:t>
            </a:r>
            <a:r>
              <a:rPr lang="en-US" sz="2000" dirty="0" smtClean="0"/>
              <a:t>). Full-</a:t>
            </a:r>
            <a:r>
              <a:rPr lang="en-US" sz="2000" dirty="0" err="1" smtClean="0"/>
              <a:t>Dublex’te</a:t>
            </a:r>
            <a:r>
              <a:rPr lang="en-US" sz="2000" dirty="0" smtClean="0"/>
              <a:t> </a:t>
            </a:r>
            <a:r>
              <a:rPr lang="en-US" sz="2000" dirty="0" err="1" smtClean="0"/>
              <a:t>boyle</a:t>
            </a:r>
            <a:r>
              <a:rPr lang="en-US" sz="2000" dirty="0" smtClean="0"/>
              <a:t> </a:t>
            </a:r>
            <a:r>
              <a:rPr lang="en-US" sz="2000" dirty="0" err="1" smtClean="0"/>
              <a:t>bir</a:t>
            </a:r>
            <a:r>
              <a:rPr lang="en-US" sz="2000" dirty="0" smtClean="0"/>
              <a:t> </a:t>
            </a:r>
            <a:r>
              <a:rPr lang="en-US" sz="2000" dirty="0" err="1" smtClean="0"/>
              <a:t>seye</a:t>
            </a:r>
            <a:r>
              <a:rPr lang="en-US" sz="2000" dirty="0" smtClean="0"/>
              <a:t> </a:t>
            </a:r>
            <a:r>
              <a:rPr lang="en-US" sz="2000" dirty="0" err="1" smtClean="0"/>
              <a:t>gerek</a:t>
            </a:r>
            <a:r>
              <a:rPr lang="en-US" sz="2000" dirty="0" smtClean="0"/>
              <a:t> </a:t>
            </a:r>
            <a:r>
              <a:rPr lang="en-US" sz="2000" dirty="0" err="1" smtClean="0"/>
              <a:t>yoktur</a:t>
            </a:r>
            <a:r>
              <a:rPr lang="en-US" sz="2000" dirty="0" smtClean="0"/>
              <a:t> </a:t>
            </a:r>
            <a:r>
              <a:rPr lang="en-US" sz="2000" dirty="0" err="1" smtClean="0"/>
              <a:t>ama</a:t>
            </a:r>
            <a:r>
              <a:rPr lang="en-US" sz="2000" dirty="0" smtClean="0"/>
              <a:t> </a:t>
            </a:r>
            <a:r>
              <a:rPr lang="en-US" sz="2000" dirty="0" err="1" smtClean="0"/>
              <a:t>mesela</a:t>
            </a:r>
            <a:r>
              <a:rPr lang="en-US" sz="2000" dirty="0" smtClean="0"/>
              <a:t> </a:t>
            </a:r>
            <a:r>
              <a:rPr lang="en-US" sz="2000" dirty="0" err="1" smtClean="0"/>
              <a:t>dusunurseniz</a:t>
            </a:r>
            <a:r>
              <a:rPr lang="en-US" sz="2000" dirty="0"/>
              <a:t> </a:t>
            </a:r>
            <a:r>
              <a:rPr lang="en-US" sz="2000" dirty="0" err="1" smtClean="0"/>
              <a:t>zaten</a:t>
            </a:r>
            <a:r>
              <a:rPr lang="en-US" sz="2000" dirty="0"/>
              <a:t> </a:t>
            </a:r>
            <a:r>
              <a:rPr lang="en-US" sz="2000" dirty="0" smtClean="0"/>
              <a:t>her </a:t>
            </a:r>
            <a:r>
              <a:rPr lang="en-US" sz="2000" dirty="0" err="1" smtClean="0"/>
              <a:t>sey</a:t>
            </a:r>
            <a:r>
              <a:rPr lang="en-US" sz="2000" dirty="0" smtClean="0"/>
              <a:t> </a:t>
            </a:r>
            <a:r>
              <a:rPr lang="en-US" sz="2000" dirty="0" err="1" smtClean="0"/>
              <a:t>serbest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Data Terminal Equipment (DTE), Data Carrier Equipment (DCE). </a:t>
            </a:r>
          </a:p>
          <a:p>
            <a:r>
              <a:rPr lang="en-US" sz="2000" dirty="0" smtClean="0"/>
              <a:t>DTE 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dirty="0" err="1" smtClean="0">
                <a:sym typeface="Wingdings" panose="05000000000000000000" pitchFamily="2" charset="2"/>
              </a:rPr>
              <a:t>PC’ye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denk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gelecek</a:t>
            </a:r>
            <a:r>
              <a:rPr lang="en-US" sz="2000" dirty="0">
                <a:sym typeface="Wingdings" panose="05000000000000000000" pitchFamily="2" charset="2"/>
              </a:rPr>
              <a:t>,</a:t>
            </a:r>
            <a:r>
              <a:rPr lang="en-US" sz="2000" dirty="0" smtClean="0">
                <a:sym typeface="Wingdings" panose="05000000000000000000" pitchFamily="2" charset="2"/>
              </a:rPr>
              <a:t> DCE  </a:t>
            </a:r>
            <a:r>
              <a:rPr lang="en-US" sz="2000" dirty="0" err="1" smtClean="0">
                <a:sym typeface="Wingdings" panose="05000000000000000000" pitchFamily="2" charset="2"/>
              </a:rPr>
              <a:t>Modem’e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karsilik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gelecek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birazdan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ornegimizde</a:t>
            </a:r>
            <a:r>
              <a:rPr lang="en-US" sz="200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sz="2000" dirty="0" err="1" smtClean="0">
                <a:sym typeface="Wingdings" panose="05000000000000000000" pitchFamily="2" charset="2"/>
              </a:rPr>
              <a:t>Mesela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bu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baglanti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kurulma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sinyallesmesi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suresinde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iste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>
                <a:sym typeface="Wingdings" panose="05000000000000000000" pitchFamily="2" charset="2"/>
              </a:rPr>
              <a:t>PC </a:t>
            </a:r>
            <a:r>
              <a:rPr lang="en-US" sz="2000" dirty="0" smtClean="0">
                <a:sym typeface="Wingdings" panose="05000000000000000000" pitchFamily="2" charset="2"/>
              </a:rPr>
              <a:t>DTR (Data </a:t>
            </a:r>
            <a:r>
              <a:rPr lang="en-US" sz="2000" dirty="0">
                <a:sym typeface="Wingdings" panose="05000000000000000000" pitchFamily="2" charset="2"/>
              </a:rPr>
              <a:t>Terminal Ready) </a:t>
            </a:r>
            <a:r>
              <a:rPr lang="en-US" sz="2000" dirty="0" err="1" smtClean="0">
                <a:sym typeface="Wingdings" panose="05000000000000000000" pitchFamily="2" charset="2"/>
              </a:rPr>
              <a:t>gonderiyor</a:t>
            </a:r>
            <a:r>
              <a:rPr lang="en-US" sz="2000" dirty="0" smtClean="0">
                <a:sym typeface="Wingdings" panose="05000000000000000000" pitchFamily="2" charset="2"/>
              </a:rPr>
              <a:t> modem de DSR </a:t>
            </a:r>
            <a:r>
              <a:rPr lang="en-US" sz="2000" dirty="0" err="1" smtClean="0">
                <a:sym typeface="Wingdings" panose="05000000000000000000" pitchFamily="2" charset="2"/>
              </a:rPr>
              <a:t>gonderiyor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ve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prensipte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anlasiyorlar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haberlesmek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icin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yani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sadece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baglanti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kuruyorlar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daha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haberlesmeye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baslamadilar</a:t>
            </a:r>
            <a:r>
              <a:rPr lang="en-US" sz="200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sz="2000" dirty="0" err="1" smtClean="0">
                <a:sym typeface="Wingdings" panose="05000000000000000000" pitchFamily="2" charset="2"/>
              </a:rPr>
              <a:t>Iste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mesela</a:t>
            </a:r>
            <a:r>
              <a:rPr lang="en-US" sz="2000" dirty="0" smtClean="0">
                <a:sym typeface="Wingdings" panose="05000000000000000000" pitchFamily="2" charset="2"/>
              </a:rPr>
              <a:t> half-</a:t>
            </a:r>
            <a:r>
              <a:rPr lang="en-US" sz="2000" dirty="0" err="1" smtClean="0">
                <a:sym typeface="Wingdings" panose="05000000000000000000" pitchFamily="2" charset="2"/>
              </a:rPr>
              <a:t>dublex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var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gonderici</a:t>
            </a:r>
            <a:r>
              <a:rPr lang="en-US" sz="2000" dirty="0" smtClean="0">
                <a:sym typeface="Wingdings" panose="05000000000000000000" pitchFamily="2" charset="2"/>
              </a:rPr>
              <a:t> RTS (Request To Send) </a:t>
            </a:r>
            <a:r>
              <a:rPr lang="en-US" sz="2000" dirty="0" err="1" smtClean="0">
                <a:sym typeface="Wingdings" panose="05000000000000000000" pitchFamily="2" charset="2"/>
              </a:rPr>
              <a:t>gonderiyor</a:t>
            </a:r>
            <a:r>
              <a:rPr lang="en-US" sz="2000" dirty="0" smtClean="0">
                <a:sym typeface="Wingdings" panose="05000000000000000000" pitchFamily="2" charset="2"/>
              </a:rPr>
              <a:t>, </a:t>
            </a:r>
            <a:r>
              <a:rPr lang="en-US" sz="2000" dirty="0" err="1" smtClean="0">
                <a:sym typeface="Wingdings" panose="05000000000000000000" pitchFamily="2" charset="2"/>
              </a:rPr>
              <a:t>alici</a:t>
            </a:r>
            <a:r>
              <a:rPr lang="en-US" sz="2000" dirty="0" smtClean="0">
                <a:sym typeface="Wingdings" panose="05000000000000000000" pitchFamily="2" charset="2"/>
              </a:rPr>
              <a:t> da CTS (Clear To Send) </a:t>
            </a:r>
            <a:r>
              <a:rPr lang="en-US" sz="2000" dirty="0" err="1" smtClean="0">
                <a:sym typeface="Wingdings" panose="05000000000000000000" pitchFamily="2" charset="2"/>
              </a:rPr>
              <a:t>gonderiyor</a:t>
            </a:r>
            <a:r>
              <a:rPr lang="en-US" sz="2000" dirty="0" smtClean="0">
                <a:sym typeface="Wingdings" panose="05000000000000000000" pitchFamily="2" charset="2"/>
              </a:rPr>
              <a:t>.  </a:t>
            </a:r>
            <a:r>
              <a:rPr lang="en-US" sz="2000" dirty="0" err="1" smtClean="0">
                <a:sym typeface="Wingdings" panose="05000000000000000000" pitchFamily="2" charset="2"/>
              </a:rPr>
              <a:t>Ama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mesela</a:t>
            </a:r>
            <a:r>
              <a:rPr lang="en-US" sz="2000" dirty="0" smtClean="0">
                <a:sym typeface="Wingdings" panose="05000000000000000000" pitchFamily="2" charset="2"/>
              </a:rPr>
              <a:t> full-</a:t>
            </a:r>
            <a:r>
              <a:rPr lang="en-US" sz="2000" dirty="0" err="1" smtClean="0">
                <a:sym typeface="Wingdings" panose="05000000000000000000" pitchFamily="2" charset="2"/>
              </a:rPr>
              <a:t>dublexte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bunlara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gerek</a:t>
            </a:r>
            <a:r>
              <a:rPr lang="en-US" sz="2000" dirty="0" smtClean="0">
                <a:sym typeface="Wingdings" panose="05000000000000000000" pitchFamily="2" charset="2"/>
              </a:rPr>
              <a:t> yok </a:t>
            </a:r>
            <a:r>
              <a:rPr lang="en-US" sz="2000" dirty="0" err="1" smtClean="0">
                <a:sym typeface="Wingdings" panose="05000000000000000000" pitchFamily="2" charset="2"/>
              </a:rPr>
              <a:t>dusunurseniz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bunlar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rol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atamak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icin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gereklidir</a:t>
            </a:r>
            <a:r>
              <a:rPr lang="en-US" sz="2000" dirty="0" smtClean="0">
                <a:sym typeface="Wingdings" panose="05000000000000000000" pitchFamily="2" charset="2"/>
              </a:rPr>
              <a:t>. Full-</a:t>
            </a:r>
            <a:r>
              <a:rPr lang="en-US" sz="2000" dirty="0" err="1" smtClean="0">
                <a:sym typeface="Wingdings" panose="05000000000000000000" pitchFamily="2" charset="2"/>
              </a:rPr>
              <a:t>dublex’te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zaten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gonderici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ve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alici</a:t>
            </a:r>
            <a:r>
              <a:rPr lang="en-US" sz="2000" dirty="0" smtClean="0">
                <a:sym typeface="Wingdings" panose="05000000000000000000" pitchFamily="2" charset="2"/>
              </a:rPr>
              <a:t> tarsi role </a:t>
            </a:r>
            <a:r>
              <a:rPr lang="en-US" sz="2000" dirty="0" err="1" smtClean="0">
                <a:sym typeface="Wingdings" panose="05000000000000000000" pitchFamily="2" charset="2"/>
              </a:rPr>
              <a:t>gerek</a:t>
            </a:r>
            <a:r>
              <a:rPr lang="en-US" sz="2000" dirty="0" smtClean="0">
                <a:sym typeface="Wingdings" panose="05000000000000000000" pitchFamily="2" charset="2"/>
              </a:rPr>
              <a:t> yok ;) </a:t>
            </a:r>
            <a:r>
              <a:rPr lang="en-US" sz="2000" dirty="0" err="1" smtClean="0">
                <a:sym typeface="Wingdings" panose="05000000000000000000" pitchFamily="2" charset="2"/>
              </a:rPr>
              <a:t>Simplex’te</a:t>
            </a:r>
            <a:r>
              <a:rPr lang="en-US" sz="2000" dirty="0" smtClean="0">
                <a:sym typeface="Wingdings" panose="05000000000000000000" pitchFamily="2" charset="2"/>
              </a:rPr>
              <a:t> de </a:t>
            </a:r>
            <a:r>
              <a:rPr lang="en-US" sz="2000" dirty="0" err="1" smtClean="0">
                <a:sym typeface="Wingdings" panose="05000000000000000000" pitchFamily="2" charset="2"/>
              </a:rPr>
              <a:t>gerek</a:t>
            </a:r>
            <a:r>
              <a:rPr lang="en-US" sz="2000" dirty="0" smtClean="0">
                <a:sym typeface="Wingdings" panose="05000000000000000000" pitchFamily="2" charset="2"/>
              </a:rPr>
              <a:t> yok </a:t>
            </a:r>
            <a:r>
              <a:rPr lang="en-US" sz="2000" dirty="0" err="1" smtClean="0">
                <a:sym typeface="Wingdings" panose="05000000000000000000" pitchFamily="2" charset="2"/>
              </a:rPr>
              <a:t>cunku</a:t>
            </a:r>
            <a:r>
              <a:rPr lang="en-US" sz="2000" dirty="0" smtClean="0">
                <a:sym typeface="Wingdings" panose="05000000000000000000" pitchFamily="2" charset="2"/>
              </a:rPr>
              <a:t> roller </a:t>
            </a:r>
            <a:r>
              <a:rPr lang="en-US" sz="2000" dirty="0" err="1" smtClean="0">
                <a:sym typeface="Wingdings" panose="05000000000000000000" pitchFamily="2" charset="2"/>
              </a:rPr>
              <a:t>sabit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biri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surekli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gonderici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digeri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surekli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alici</a:t>
            </a:r>
            <a:r>
              <a:rPr lang="en-US" sz="2000" dirty="0" smtClean="0">
                <a:sym typeface="Wingdings" panose="05000000000000000000" pitchFamily="2" charset="2"/>
              </a:rPr>
              <a:t> ;)</a:t>
            </a:r>
          </a:p>
          <a:p>
            <a:pPr marL="0" indent="0">
              <a:buNone/>
            </a:pPr>
            <a:endParaRPr lang="en-US" sz="2000" dirty="0" smtClean="0">
              <a:sym typeface="Wingdings" panose="05000000000000000000" pitchFamily="2" charset="2"/>
            </a:endParaRP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965"/>
            <a:ext cx="9144000" cy="3725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7570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740634"/>
            <a:ext cx="9144000" cy="3117366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 err="1" smtClean="0">
                <a:sym typeface="Wingdings" panose="05000000000000000000" pitchFamily="2" charset="2"/>
              </a:rPr>
              <a:t>Yukaridaki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grafikte</a:t>
            </a:r>
            <a:r>
              <a:rPr lang="en-US" sz="2000" dirty="0">
                <a:sym typeface="Wingdings" panose="05000000000000000000" pitchFamily="2" charset="2"/>
              </a:rPr>
              <a:t> half-</a:t>
            </a:r>
            <a:r>
              <a:rPr lang="en-US" sz="2000" dirty="0" err="1">
                <a:sym typeface="Wingdings" panose="05000000000000000000" pitchFamily="2" charset="2"/>
              </a:rPr>
              <a:t>dublex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yapisi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anlatilmaktadir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ve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iste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atiyorum</a:t>
            </a:r>
            <a:r>
              <a:rPr lang="en-US" sz="2000" dirty="0">
                <a:sym typeface="Wingdings" panose="05000000000000000000" pitchFamily="2" charset="2"/>
              </a:rPr>
              <a:t> PC </a:t>
            </a:r>
            <a:r>
              <a:rPr lang="en-US" sz="2000" dirty="0" err="1">
                <a:sym typeface="Wingdings" panose="05000000000000000000" pitchFamily="2" charset="2"/>
              </a:rPr>
              <a:t>ile</a:t>
            </a:r>
            <a:r>
              <a:rPr lang="en-US" sz="2000" dirty="0">
                <a:sym typeface="Wingdings" panose="05000000000000000000" pitchFamily="2" charset="2"/>
              </a:rPr>
              <a:t> PC </a:t>
            </a:r>
            <a:r>
              <a:rPr lang="en-US" sz="2000" dirty="0" err="1">
                <a:sym typeface="Wingdings" panose="05000000000000000000" pitchFamily="2" charset="2"/>
              </a:rPr>
              <a:t>veya</a:t>
            </a:r>
            <a:r>
              <a:rPr lang="en-US" sz="2000" dirty="0">
                <a:sym typeface="Wingdings" panose="05000000000000000000" pitchFamily="2" charset="2"/>
              </a:rPr>
              <a:t> PC </a:t>
            </a:r>
            <a:r>
              <a:rPr lang="en-US" sz="2000" dirty="0" err="1">
                <a:sym typeface="Wingdings" panose="05000000000000000000" pitchFamily="2" charset="2"/>
              </a:rPr>
              <a:t>ile</a:t>
            </a:r>
            <a:r>
              <a:rPr lang="en-US" sz="2000" dirty="0">
                <a:sym typeface="Wingdings" panose="05000000000000000000" pitchFamily="2" charset="2"/>
              </a:rPr>
              <a:t> modem </a:t>
            </a:r>
            <a:r>
              <a:rPr lang="en-US" sz="2000" dirty="0" err="1">
                <a:sym typeface="Wingdings" panose="05000000000000000000" pitchFamily="2" charset="2"/>
              </a:rPr>
              <a:t>seri</a:t>
            </a:r>
            <a:r>
              <a:rPr lang="en-US" sz="2000" dirty="0">
                <a:sym typeface="Wingdings" panose="05000000000000000000" pitchFamily="2" charset="2"/>
              </a:rPr>
              <a:t> port </a:t>
            </a:r>
            <a:r>
              <a:rPr lang="en-US" sz="2000" dirty="0" err="1">
                <a:sym typeface="Wingdings" panose="05000000000000000000" pitchFamily="2" charset="2"/>
              </a:rPr>
              <a:t>uzerinden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haberlesiyorlar</a:t>
            </a:r>
            <a:r>
              <a:rPr lang="en-US" sz="2000" dirty="0">
                <a:sym typeface="Wingdings" panose="05000000000000000000" pitchFamily="2" charset="2"/>
              </a:rPr>
              <a:t> </a:t>
            </a:r>
            <a:r>
              <a:rPr lang="en-US" sz="2000" dirty="0" err="1">
                <a:sym typeface="Wingdings" panose="05000000000000000000" pitchFamily="2" charset="2"/>
              </a:rPr>
              <a:t>yani</a:t>
            </a:r>
            <a:r>
              <a:rPr lang="en-US" sz="2000" dirty="0" smtClean="0">
                <a:sym typeface="Wingdings" panose="05000000000000000000" pitchFamily="2" charset="2"/>
              </a:rPr>
              <a:t>. PC DTR </a:t>
            </a:r>
            <a:r>
              <a:rPr lang="en-US" sz="2000" dirty="0" err="1" smtClean="0">
                <a:sym typeface="Wingdings" panose="05000000000000000000" pitchFamily="2" charset="2"/>
              </a:rPr>
              <a:t>gonderiyor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iste</a:t>
            </a:r>
            <a:r>
              <a:rPr lang="en-US" sz="2000" dirty="0" smtClean="0">
                <a:sym typeface="Wingdings" panose="05000000000000000000" pitchFamily="2" charset="2"/>
              </a:rPr>
              <a:t> modem de DSR </a:t>
            </a:r>
            <a:r>
              <a:rPr lang="en-US" sz="2000" dirty="0" err="1" smtClean="0">
                <a:sym typeface="Wingdings" panose="05000000000000000000" pitchFamily="2" charset="2"/>
              </a:rPr>
              <a:t>gonderiyor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baglanti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kuruluyor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ve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baglanti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kurulduktan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sonra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bu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sinyaller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hep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yuksek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seviyede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kaliyor</a:t>
            </a:r>
            <a:r>
              <a:rPr lang="en-US" sz="2000" dirty="0" smtClean="0">
                <a:sym typeface="Wingdings" panose="05000000000000000000" pitchFamily="2" charset="2"/>
              </a:rPr>
              <a:t>!!!</a:t>
            </a:r>
          </a:p>
          <a:p>
            <a:r>
              <a:rPr lang="en-US" sz="2000" dirty="0" err="1" smtClean="0">
                <a:sym typeface="Wingdings" panose="05000000000000000000" pitchFamily="2" charset="2"/>
              </a:rPr>
              <a:t>Frame’i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gondermek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isteyen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RTS’i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yuksege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cekiyor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ve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ardindan</a:t>
            </a:r>
            <a:r>
              <a:rPr lang="en-US" sz="2000" dirty="0" smtClean="0">
                <a:sym typeface="Wingdings" panose="05000000000000000000" pitchFamily="2" charset="2"/>
              </a:rPr>
              <a:t> da </a:t>
            </a:r>
            <a:r>
              <a:rPr lang="en-US" sz="2000" dirty="0" err="1" smtClean="0">
                <a:sym typeface="Wingdings" panose="05000000000000000000" pitchFamily="2" charset="2"/>
              </a:rPr>
              <a:t>alici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CTS’i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yuksege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cekiyor</a:t>
            </a:r>
            <a:r>
              <a:rPr lang="en-US" sz="200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sz="2000" dirty="0" err="1" smtClean="0">
                <a:sym typeface="Wingdings" panose="05000000000000000000" pitchFamily="2" charset="2"/>
              </a:rPr>
              <a:t>Daha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sonra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seri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verinin</a:t>
            </a:r>
            <a:r>
              <a:rPr lang="en-US" sz="2000" dirty="0" smtClean="0">
                <a:sym typeface="Wingdings" panose="05000000000000000000" pitchFamily="2" charset="2"/>
              </a:rPr>
              <a:t> bit </a:t>
            </a:r>
            <a:r>
              <a:rPr lang="en-US" sz="2000" dirty="0" err="1" smtClean="0">
                <a:sym typeface="Wingdings" panose="05000000000000000000" pitchFamily="2" charset="2"/>
              </a:rPr>
              <a:t>bit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gonderildigi</a:t>
            </a:r>
            <a:r>
              <a:rPr lang="en-US" sz="2000" dirty="0" smtClean="0">
                <a:sym typeface="Wingdings" panose="05000000000000000000" pitchFamily="2" charset="2"/>
              </a:rPr>
              <a:t> TD </a:t>
            </a:r>
            <a:r>
              <a:rPr lang="en-US" sz="2000" dirty="0" err="1" smtClean="0">
                <a:sym typeface="Wingdings" panose="05000000000000000000" pitchFamily="2" charset="2"/>
              </a:rPr>
              <a:t>pinini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kullanarak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verimizi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karsi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tarafa</a:t>
            </a:r>
            <a:r>
              <a:rPr lang="en-US" sz="2000" dirty="0" smtClean="0">
                <a:sym typeface="Wingdings" panose="05000000000000000000" pitchFamily="2" charset="2"/>
              </a:rPr>
              <a:t> bit </a:t>
            </a:r>
            <a:r>
              <a:rPr lang="en-US" sz="2000" dirty="0" err="1" smtClean="0">
                <a:sym typeface="Wingdings" panose="05000000000000000000" pitchFamily="2" charset="2"/>
              </a:rPr>
              <a:t>bit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gonderiyoruz</a:t>
            </a:r>
            <a:r>
              <a:rPr lang="en-US" sz="2000" dirty="0" smtClean="0">
                <a:sym typeface="Wingdings" panose="05000000000000000000" pitchFamily="2" charset="2"/>
              </a:rPr>
              <a:t>. Frame </a:t>
            </a:r>
            <a:r>
              <a:rPr lang="en-US" sz="2000" dirty="0" err="1" smtClean="0">
                <a:sym typeface="Wingdings" panose="05000000000000000000" pitchFamily="2" charset="2"/>
              </a:rPr>
              <a:t>tamamen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gonderildikten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sonra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mesela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alici</a:t>
            </a:r>
            <a:r>
              <a:rPr lang="en-US" sz="2000" dirty="0" smtClean="0">
                <a:sym typeface="Wingdings" panose="05000000000000000000" pitchFamily="2" charset="2"/>
              </a:rPr>
              <a:t> direct </a:t>
            </a:r>
            <a:r>
              <a:rPr lang="en-US" sz="2000" dirty="0" err="1" smtClean="0">
                <a:sym typeface="Wingdings" panose="05000000000000000000" pitchFamily="2" charset="2"/>
              </a:rPr>
              <a:t>CTS’i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alcak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seviyeye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cekip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senin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gonderecegin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veri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varsa</a:t>
            </a:r>
            <a:r>
              <a:rPr lang="en-US" sz="2000" dirty="0" smtClean="0">
                <a:sym typeface="Wingdings" panose="05000000000000000000" pitchFamily="2" charset="2"/>
              </a:rPr>
              <a:t> bile </a:t>
            </a:r>
            <a:r>
              <a:rPr lang="en-US" sz="2000" dirty="0" err="1" smtClean="0">
                <a:sym typeface="Wingdings" panose="05000000000000000000" pitchFamily="2" charset="2"/>
              </a:rPr>
              <a:t>hani</a:t>
            </a:r>
            <a:r>
              <a:rPr lang="en-US" sz="2000" dirty="0" smtClean="0">
                <a:sym typeface="Wingdings" panose="05000000000000000000" pitchFamily="2" charset="2"/>
              </a:rPr>
              <a:t> ben </a:t>
            </a:r>
            <a:r>
              <a:rPr lang="en-US" sz="2000" dirty="0" err="1" smtClean="0">
                <a:sym typeface="Wingdings" panose="05000000000000000000" pitchFamily="2" charset="2"/>
              </a:rPr>
              <a:t>artik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almiyorum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diyebiliyorum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atiyorum</a:t>
            </a:r>
            <a:r>
              <a:rPr lang="en-US" sz="2000" dirty="0" smtClean="0">
                <a:sym typeface="Wingdings" panose="05000000000000000000" pitchFamily="2" charset="2"/>
              </a:rPr>
              <a:t>. </a:t>
            </a:r>
            <a:r>
              <a:rPr lang="en-US" sz="2000" dirty="0" err="1" smtClean="0">
                <a:sym typeface="Wingdings" panose="05000000000000000000" pitchFamily="2" charset="2"/>
              </a:rPr>
              <a:t>Veya</a:t>
            </a:r>
            <a:r>
              <a:rPr lang="en-US" sz="2000" dirty="0" smtClean="0">
                <a:sym typeface="Wingdings" panose="05000000000000000000" pitchFamily="2" charset="2"/>
              </a:rPr>
              <a:t> da </a:t>
            </a:r>
            <a:r>
              <a:rPr lang="en-US" sz="2000" dirty="0" err="1" smtClean="0">
                <a:sym typeface="Wingdings" panose="05000000000000000000" pitchFamily="2" charset="2"/>
              </a:rPr>
              <a:t>iste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gonderici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RTS’i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alcaga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cekerek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benim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artik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gonderecek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verim</a:t>
            </a:r>
            <a:r>
              <a:rPr lang="en-US" sz="2000" dirty="0" smtClean="0">
                <a:sym typeface="Wingdings" panose="05000000000000000000" pitchFamily="2" charset="2"/>
              </a:rPr>
              <a:t> yok der. </a:t>
            </a:r>
            <a:r>
              <a:rPr lang="en-US" sz="2000" dirty="0" err="1" smtClean="0">
                <a:sym typeface="Wingdings" panose="05000000000000000000" pitchFamily="2" charset="2"/>
              </a:rPr>
              <a:t>Ikisi</a:t>
            </a:r>
            <a:r>
              <a:rPr lang="en-US" sz="2000" dirty="0" smtClean="0">
                <a:sym typeface="Wingdings" panose="05000000000000000000" pitchFamily="2" charset="2"/>
              </a:rPr>
              <a:t> de </a:t>
            </a:r>
            <a:r>
              <a:rPr lang="en-US" sz="2000" dirty="0" err="1" smtClean="0">
                <a:sym typeface="Wingdings" panose="05000000000000000000" pitchFamily="2" charset="2"/>
              </a:rPr>
              <a:t>asagi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cekildikten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sonra</a:t>
            </a:r>
            <a:r>
              <a:rPr lang="en-US" sz="2000" dirty="0" smtClean="0">
                <a:sym typeface="Wingdings" panose="05000000000000000000" pitchFamily="2" charset="2"/>
              </a:rPr>
              <a:t> da </a:t>
            </a:r>
            <a:r>
              <a:rPr lang="en-US" sz="2000" dirty="0" err="1" smtClean="0">
                <a:sym typeface="Wingdings" panose="05000000000000000000" pitchFamily="2" charset="2"/>
              </a:rPr>
              <a:t>yeniden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ihtiyaca</a:t>
            </a:r>
            <a:r>
              <a:rPr lang="en-US" sz="2000" dirty="0" smtClean="0">
                <a:sym typeface="Wingdings" panose="05000000000000000000" pitchFamily="2" charset="2"/>
              </a:rPr>
              <a:t> gore </a:t>
            </a:r>
            <a:r>
              <a:rPr lang="en-US" sz="2000" dirty="0" err="1" smtClean="0">
                <a:sym typeface="Wingdings" panose="05000000000000000000" pitchFamily="2" charset="2"/>
              </a:rPr>
              <a:t>yine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bir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rol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paylasimi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yapilabilir</a:t>
            </a:r>
            <a:r>
              <a:rPr lang="en-US" sz="2000" dirty="0" smtClean="0">
                <a:sym typeface="Wingdings" panose="05000000000000000000" pitchFamily="2" charset="2"/>
              </a:rPr>
              <a:t>. DTR </a:t>
            </a:r>
            <a:r>
              <a:rPr lang="en-US" sz="2000" dirty="0" err="1" smtClean="0">
                <a:sym typeface="Wingdings" panose="05000000000000000000" pitchFamily="2" charset="2"/>
              </a:rPr>
              <a:t>ve</a:t>
            </a:r>
            <a:r>
              <a:rPr lang="en-US" sz="2000" dirty="0" smtClean="0">
                <a:sym typeface="Wingdings" panose="05000000000000000000" pitchFamily="2" charset="2"/>
              </a:rPr>
              <a:t> DSR </a:t>
            </a:r>
            <a:r>
              <a:rPr lang="en-US" sz="2000" dirty="0" err="1" smtClean="0">
                <a:sym typeface="Wingdings" panose="05000000000000000000" pitchFamily="2" charset="2"/>
              </a:rPr>
              <a:t>surekli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yuksek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seviyede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dikkat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ederseniz</a:t>
            </a:r>
            <a:r>
              <a:rPr lang="en-US" sz="2000" dirty="0" smtClean="0">
                <a:sym typeface="Wingdings" panose="05000000000000000000" pitchFamily="2" charset="2"/>
              </a:rPr>
              <a:t>!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Half-</a:t>
            </a:r>
            <a:r>
              <a:rPr lang="en-US" sz="2000" dirty="0" err="1" smtClean="0">
                <a:sym typeface="Wingdings" panose="05000000000000000000" pitchFamily="2" charset="2"/>
              </a:rPr>
              <a:t>Dublex’te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bir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tane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iletim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hatti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oldugu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icin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ayni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anda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gonderim</a:t>
            </a:r>
            <a:r>
              <a:rPr lang="en-US" sz="2000" dirty="0" smtClean="0">
                <a:sym typeface="Wingdings" panose="05000000000000000000" pitchFamily="2" charset="2"/>
              </a:rPr>
              <a:t>/</a:t>
            </a:r>
            <a:r>
              <a:rPr lang="en-US" sz="2000" dirty="0" err="1" smtClean="0">
                <a:sym typeface="Wingdings" panose="05000000000000000000" pitchFamily="2" charset="2"/>
              </a:rPr>
              <a:t>alim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falan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yapamazlar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dolayisiyla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bir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siraya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koymalari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gerekmektedirler</a:t>
            </a:r>
            <a:r>
              <a:rPr lang="en-US" sz="2000" dirty="0" smtClean="0">
                <a:sym typeface="Wingdings" panose="05000000000000000000" pitchFamily="2" charset="2"/>
              </a:rPr>
              <a:t>. (Full-</a:t>
            </a:r>
            <a:r>
              <a:rPr lang="en-US" sz="2000" dirty="0" err="1" smtClean="0">
                <a:sym typeface="Wingdings" panose="05000000000000000000" pitchFamily="2" charset="2"/>
              </a:rPr>
              <a:t>Dublex’te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ise</a:t>
            </a:r>
            <a:r>
              <a:rPr lang="en-US" sz="2000" dirty="0" smtClean="0">
                <a:sym typeface="Wingdings" panose="05000000000000000000" pitchFamily="2" charset="2"/>
              </a:rPr>
              <a:t> 2 hat </a:t>
            </a:r>
            <a:r>
              <a:rPr lang="en-US" sz="2000" dirty="0" err="1" smtClean="0">
                <a:sym typeface="Wingdings" panose="05000000000000000000" pitchFamily="2" charset="2"/>
              </a:rPr>
              <a:t>vardir</a:t>
            </a:r>
            <a:r>
              <a:rPr lang="en-US" sz="2000" dirty="0" smtClean="0">
                <a:sym typeface="Wingdings" panose="05000000000000000000" pitchFamily="2" charset="2"/>
              </a:rPr>
              <a:t> </a:t>
            </a:r>
            <a:r>
              <a:rPr lang="en-US" sz="2000" dirty="0" err="1" smtClean="0">
                <a:sym typeface="Wingdings" panose="05000000000000000000" pitchFamily="2" charset="2"/>
              </a:rPr>
              <a:t>mesela</a:t>
            </a:r>
            <a:r>
              <a:rPr lang="en-US" sz="2000" dirty="0" smtClean="0">
                <a:sym typeface="Wingdings" panose="05000000000000000000" pitchFamily="2" charset="2"/>
              </a:rPr>
              <a:t>)</a:t>
            </a:r>
          </a:p>
          <a:p>
            <a:endParaRPr lang="tr-TR" sz="2000" dirty="0"/>
          </a:p>
          <a:p>
            <a:endParaRPr lang="en-US" sz="2000" dirty="0" smtClean="0">
              <a:sym typeface="Wingdings" panose="05000000000000000000" pitchFamily="2" charset="2"/>
            </a:endParaRP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9965"/>
            <a:ext cx="9144000" cy="3725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8888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0" y="5103674"/>
            <a:ext cx="91922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Tum </a:t>
            </a:r>
            <a:r>
              <a:rPr lang="en-US" dirty="0" err="1" smtClean="0"/>
              <a:t>bitler</a:t>
            </a:r>
            <a:r>
              <a:rPr lang="en-US" dirty="0" smtClean="0"/>
              <a:t> </a:t>
            </a:r>
            <a:r>
              <a:rPr lang="en-US" dirty="0" err="1" smtClean="0"/>
              <a:t>karsilikli</a:t>
            </a:r>
            <a:r>
              <a:rPr lang="en-US" dirty="0" smtClean="0"/>
              <a:t> </a:t>
            </a:r>
            <a:r>
              <a:rPr lang="en-US" dirty="0" err="1" smtClean="0"/>
              <a:t>baglanmis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yanlistir</a:t>
            </a:r>
            <a:r>
              <a:rPr lang="en-US" dirty="0" smtClean="0"/>
              <a:t>. (</a:t>
            </a:r>
            <a:r>
              <a:rPr lang="en-US" dirty="0" err="1" smtClean="0"/>
              <a:t>Kitapta</a:t>
            </a:r>
            <a:r>
              <a:rPr lang="en-US" dirty="0" smtClean="0"/>
              <a:t> </a:t>
            </a:r>
            <a:r>
              <a:rPr lang="en-US" dirty="0" err="1" smtClean="0"/>
              <a:t>yanlis</a:t>
            </a:r>
            <a:r>
              <a:rPr lang="en-US" dirty="0" smtClean="0"/>
              <a:t> </a:t>
            </a:r>
            <a:r>
              <a:rPr lang="en-US" dirty="0" err="1" smtClean="0"/>
              <a:t>verilmis</a:t>
            </a:r>
            <a:r>
              <a:rPr lang="en-US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Mesela</a:t>
            </a:r>
            <a:r>
              <a:rPr lang="en-US" dirty="0" smtClean="0"/>
              <a:t> RD </a:t>
            </a:r>
            <a:r>
              <a:rPr lang="en-US" dirty="0" err="1" smtClean="0"/>
              <a:t>bizim</a:t>
            </a:r>
            <a:r>
              <a:rPr lang="en-US" dirty="0" smtClean="0"/>
              <a:t> </a:t>
            </a:r>
            <a:r>
              <a:rPr lang="en-US" dirty="0" err="1" smtClean="0"/>
              <a:t>veriyi</a:t>
            </a:r>
            <a:r>
              <a:rPr lang="en-US" dirty="0" smtClean="0"/>
              <a:t> bit </a:t>
            </a:r>
            <a:r>
              <a:rPr lang="en-US" dirty="0" err="1" smtClean="0"/>
              <a:t>bit</a:t>
            </a:r>
            <a:r>
              <a:rPr lang="en-US" dirty="0" smtClean="0"/>
              <a:t> </a:t>
            </a:r>
            <a:r>
              <a:rPr lang="en-US" dirty="0" err="1" smtClean="0"/>
              <a:t>aldigimiz</a:t>
            </a:r>
            <a:r>
              <a:rPr lang="en-US" dirty="0" smtClean="0"/>
              <a:t> </a:t>
            </a:r>
            <a:r>
              <a:rPr lang="en-US" dirty="0" err="1" smtClean="0"/>
              <a:t>pindir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resimde</a:t>
            </a:r>
            <a:r>
              <a:rPr lang="en-US" dirty="0" smtClean="0"/>
              <a:t> </a:t>
            </a:r>
            <a:r>
              <a:rPr lang="en-US" dirty="0" err="1" smtClean="0"/>
              <a:t>iki</a:t>
            </a:r>
            <a:r>
              <a:rPr lang="en-US" dirty="0" smtClean="0"/>
              <a:t> RD </a:t>
            </a:r>
            <a:r>
              <a:rPr lang="en-US" dirty="0" err="1" smtClean="0"/>
              <a:t>yani</a:t>
            </a:r>
            <a:r>
              <a:rPr lang="en-US" dirty="0" smtClean="0"/>
              <a:t> </a:t>
            </a:r>
            <a:r>
              <a:rPr lang="en-US" dirty="0" err="1" smtClean="0"/>
              <a:t>iki</a:t>
            </a:r>
            <a:r>
              <a:rPr lang="en-US" dirty="0" smtClean="0"/>
              <a:t> </a:t>
            </a:r>
            <a:r>
              <a:rPr lang="en-US" dirty="0" err="1" smtClean="0"/>
              <a:t>giris</a:t>
            </a:r>
            <a:r>
              <a:rPr lang="en-US" dirty="0" smtClean="0"/>
              <a:t> </a:t>
            </a:r>
            <a:r>
              <a:rPr lang="en-US" dirty="0" err="1" smtClean="0"/>
              <a:t>karsilikli</a:t>
            </a:r>
            <a:r>
              <a:rPr lang="en-US" dirty="0" smtClean="0"/>
              <a:t> </a:t>
            </a:r>
            <a:r>
              <a:rPr lang="en-US" dirty="0" err="1" smtClean="0"/>
              <a:t>baglanmis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yanlistir</a:t>
            </a:r>
            <a:r>
              <a:rPr lang="en-US" dirty="0" smtClean="0"/>
              <a:t> </a:t>
            </a:r>
            <a:r>
              <a:rPr lang="en-US" dirty="0" err="1" smtClean="0"/>
              <a:t>aslinda</a:t>
            </a:r>
            <a:r>
              <a:rPr lang="en-US" dirty="0" smtClean="0"/>
              <a:t>. </a:t>
            </a:r>
            <a:r>
              <a:rPr lang="en-US" dirty="0" err="1" smtClean="0"/>
              <a:t>Dogru</a:t>
            </a:r>
            <a:r>
              <a:rPr lang="en-US" dirty="0" smtClean="0"/>
              <a:t> </a:t>
            </a:r>
            <a:r>
              <a:rPr lang="en-US" dirty="0" err="1" smtClean="0"/>
              <a:t>olan</a:t>
            </a:r>
            <a:r>
              <a:rPr lang="en-US" dirty="0" smtClean="0"/>
              <a:t> </a:t>
            </a:r>
            <a:r>
              <a:rPr lang="en-US" dirty="0" err="1" smtClean="0"/>
              <a:t>RD’nin</a:t>
            </a:r>
            <a:r>
              <a:rPr lang="en-US" dirty="0" smtClean="0"/>
              <a:t> </a:t>
            </a:r>
            <a:r>
              <a:rPr lang="en-US" dirty="0" err="1" smtClean="0"/>
              <a:t>TD’ye</a:t>
            </a:r>
            <a:r>
              <a:rPr lang="en-US" dirty="0" smtClean="0"/>
              <a:t> </a:t>
            </a:r>
            <a:r>
              <a:rPr lang="en-US" dirty="0" err="1" smtClean="0"/>
              <a:t>baglanmasidir</a:t>
            </a:r>
            <a:r>
              <a:rPr lang="en-US" dirty="0" smtClean="0"/>
              <a:t>. TD bit </a:t>
            </a:r>
            <a:r>
              <a:rPr lang="en-US" dirty="0" err="1" smtClean="0"/>
              <a:t>bit</a:t>
            </a:r>
            <a:r>
              <a:rPr lang="en-US" dirty="0" smtClean="0"/>
              <a:t> </a:t>
            </a:r>
            <a:r>
              <a:rPr lang="en-US" dirty="0" err="1" smtClean="0"/>
              <a:t>gondermeyi</a:t>
            </a:r>
            <a:r>
              <a:rPr lang="en-US" dirty="0" smtClean="0"/>
              <a:t> </a:t>
            </a:r>
            <a:r>
              <a:rPr lang="en-US" dirty="0" err="1" smtClean="0"/>
              <a:t>saglayan</a:t>
            </a:r>
            <a:r>
              <a:rPr lang="en-US" dirty="0" smtClean="0"/>
              <a:t> </a:t>
            </a:r>
            <a:r>
              <a:rPr lang="en-US" dirty="0" err="1" smtClean="0"/>
              <a:t>pindi</a:t>
            </a:r>
            <a:r>
              <a:rPr lang="en-US" dirty="0" smtClean="0"/>
              <a:t> </a:t>
            </a:r>
            <a:r>
              <a:rPr lang="en-US" dirty="0" err="1" smtClean="0"/>
              <a:t>hatirlarsan</a:t>
            </a:r>
            <a:r>
              <a:rPr lang="en-US" dirty="0" smtClean="0"/>
              <a:t>!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Modem </a:t>
            </a:r>
            <a:r>
              <a:rPr lang="en-US" dirty="0" err="1" smtClean="0"/>
              <a:t>telefon</a:t>
            </a:r>
            <a:r>
              <a:rPr lang="en-US" dirty="0" smtClean="0"/>
              <a:t> </a:t>
            </a:r>
            <a:r>
              <a:rPr lang="en-US" dirty="0" err="1" smtClean="0"/>
              <a:t>hatlari</a:t>
            </a:r>
            <a:r>
              <a:rPr lang="en-US" dirty="0" smtClean="0"/>
              <a:t> </a:t>
            </a:r>
            <a:r>
              <a:rPr lang="en-US" dirty="0" err="1" smtClean="0"/>
              <a:t>uzerinden</a:t>
            </a:r>
            <a:r>
              <a:rPr lang="en-US" dirty="0" smtClean="0"/>
              <a:t> RI </a:t>
            </a:r>
            <a:r>
              <a:rPr lang="en-US" dirty="0" err="1" smtClean="0"/>
              <a:t>sinyali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araniyor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modem </a:t>
            </a:r>
            <a:r>
              <a:rPr lang="en-US" dirty="0" err="1" smtClean="0"/>
              <a:t>diyorki</a:t>
            </a:r>
            <a:r>
              <a:rPr lang="en-US" dirty="0" smtClean="0"/>
              <a:t> </a:t>
            </a:r>
            <a:r>
              <a:rPr lang="en-US" dirty="0" err="1" smtClean="0"/>
              <a:t>beni</a:t>
            </a:r>
            <a:r>
              <a:rPr lang="en-US" dirty="0" smtClean="0"/>
              <a:t> </a:t>
            </a:r>
            <a:r>
              <a:rPr lang="en-US" dirty="0" err="1" smtClean="0"/>
              <a:t>arayan</a:t>
            </a:r>
            <a:r>
              <a:rPr lang="en-US" dirty="0" smtClean="0"/>
              <a:t> </a:t>
            </a:r>
            <a:r>
              <a:rPr lang="en-US" dirty="0" err="1" smtClean="0"/>
              <a:t>baska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modem var. </a:t>
            </a:r>
            <a:endParaRPr 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15616" y="0"/>
            <a:ext cx="6624736" cy="4968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6143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0" y="494116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sonra</a:t>
            </a:r>
            <a:r>
              <a:rPr lang="en-US" dirty="0" smtClean="0"/>
              <a:t> </a:t>
            </a:r>
            <a:r>
              <a:rPr lang="en-US" dirty="0" err="1" smtClean="0"/>
              <a:t>iste</a:t>
            </a:r>
            <a:r>
              <a:rPr lang="en-US" dirty="0" smtClean="0"/>
              <a:t> PC DTR (Data Terminal Ready) </a:t>
            </a:r>
            <a:r>
              <a:rPr lang="en-US" dirty="0" err="1" smtClean="0"/>
              <a:t>sinyalini</a:t>
            </a:r>
            <a:r>
              <a:rPr lang="en-US" dirty="0" smtClean="0"/>
              <a:t> </a:t>
            </a:r>
            <a:r>
              <a:rPr lang="en-US" dirty="0" err="1" smtClean="0"/>
              <a:t>gonderiyor</a:t>
            </a:r>
            <a:r>
              <a:rPr lang="en-US" dirty="0" smtClean="0"/>
              <a:t> </a:t>
            </a:r>
            <a:r>
              <a:rPr lang="en-US" dirty="0" err="1" smtClean="0"/>
              <a:t>yani</a:t>
            </a:r>
            <a:r>
              <a:rPr lang="en-US" dirty="0" smtClean="0"/>
              <a:t> </a:t>
            </a:r>
            <a:r>
              <a:rPr lang="en-US" dirty="0" err="1" smtClean="0"/>
              <a:t>baglanti</a:t>
            </a:r>
            <a:r>
              <a:rPr lang="en-US" dirty="0" smtClean="0"/>
              <a:t> </a:t>
            </a:r>
            <a:r>
              <a:rPr lang="en-US" dirty="0" err="1" smtClean="0"/>
              <a:t>yapmaya</a:t>
            </a:r>
            <a:r>
              <a:rPr lang="en-US" dirty="0" smtClean="0"/>
              <a:t> </a:t>
            </a:r>
            <a:r>
              <a:rPr lang="en-US" dirty="0" err="1" smtClean="0"/>
              <a:t>hazirim</a:t>
            </a:r>
            <a:r>
              <a:rPr lang="en-US" dirty="0" smtClean="0"/>
              <a:t> </a:t>
            </a:r>
            <a:r>
              <a:rPr lang="en-US" dirty="0" err="1" smtClean="0"/>
              <a:t>diyor</a:t>
            </a:r>
            <a:r>
              <a:rPr lang="en-US" dirty="0" smtClean="0"/>
              <a:t>. </a:t>
            </a:r>
            <a:r>
              <a:rPr lang="en-US" dirty="0" err="1" smtClean="0"/>
              <a:t>Tabiki</a:t>
            </a:r>
            <a:r>
              <a:rPr lang="en-US" dirty="0" smtClean="0"/>
              <a:t> </a:t>
            </a:r>
            <a:r>
              <a:rPr lang="en-US" dirty="0" err="1" smtClean="0"/>
              <a:t>burda</a:t>
            </a:r>
            <a:r>
              <a:rPr lang="en-US" dirty="0" smtClean="0"/>
              <a:t> modem </a:t>
            </a:r>
            <a:r>
              <a:rPr lang="en-US" dirty="0" err="1" smtClean="0"/>
              <a:t>kendi</a:t>
            </a:r>
            <a:r>
              <a:rPr lang="en-US" dirty="0" smtClean="0"/>
              <a:t> mi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uretip</a:t>
            </a:r>
            <a:r>
              <a:rPr lang="en-US" dirty="0" smtClean="0"/>
              <a:t> </a:t>
            </a:r>
            <a:r>
              <a:rPr lang="en-US" dirty="0" err="1" smtClean="0"/>
              <a:t>gonderecek</a:t>
            </a:r>
            <a:r>
              <a:rPr lang="en-US" dirty="0" smtClean="0"/>
              <a:t> </a:t>
            </a:r>
            <a:r>
              <a:rPr lang="en-US" dirty="0" err="1" smtClean="0"/>
              <a:t>hayir</a:t>
            </a:r>
            <a:r>
              <a:rPr lang="en-US" dirty="0" smtClean="0"/>
              <a:t> </a:t>
            </a:r>
            <a:r>
              <a:rPr lang="en-US" dirty="0" err="1" smtClean="0"/>
              <a:t>tabiki</a:t>
            </a:r>
            <a:r>
              <a:rPr lang="en-US" dirty="0" smtClean="0"/>
              <a:t> </a:t>
            </a:r>
            <a:r>
              <a:rPr lang="en-US" dirty="0" err="1" smtClean="0"/>
              <a:t>karsi</a:t>
            </a:r>
            <a:r>
              <a:rPr lang="en-US" dirty="0" smtClean="0"/>
              <a:t> </a:t>
            </a:r>
            <a:r>
              <a:rPr lang="en-US" dirty="0" err="1" smtClean="0"/>
              <a:t>taraftaki</a:t>
            </a:r>
            <a:r>
              <a:rPr lang="en-US" dirty="0" smtClean="0"/>
              <a:t> </a:t>
            </a:r>
            <a:r>
              <a:rPr lang="en-US" dirty="0" err="1" smtClean="0"/>
              <a:t>modemden</a:t>
            </a:r>
            <a:r>
              <a:rPr lang="en-US" dirty="0" smtClean="0"/>
              <a:t> </a:t>
            </a:r>
            <a:r>
              <a:rPr lang="en-US" dirty="0" err="1" smtClean="0"/>
              <a:t>telefon</a:t>
            </a:r>
            <a:r>
              <a:rPr lang="en-US" dirty="0" smtClean="0"/>
              <a:t> </a:t>
            </a:r>
            <a:r>
              <a:rPr lang="en-US" dirty="0" err="1" smtClean="0"/>
              <a:t>hatlari</a:t>
            </a:r>
            <a:r>
              <a:rPr lang="en-US" dirty="0" smtClean="0"/>
              <a:t> </a:t>
            </a:r>
            <a:r>
              <a:rPr lang="en-US" dirty="0" err="1" smtClean="0"/>
              <a:t>uzerinden</a:t>
            </a:r>
            <a:r>
              <a:rPr lang="en-US" dirty="0" smtClean="0"/>
              <a:t> </a:t>
            </a:r>
            <a:r>
              <a:rPr lang="en-US" dirty="0" err="1" smtClean="0"/>
              <a:t>gelen</a:t>
            </a:r>
            <a:r>
              <a:rPr lang="en-US" dirty="0" smtClean="0"/>
              <a:t> </a:t>
            </a:r>
            <a:r>
              <a:rPr lang="en-US" dirty="0" err="1" smtClean="0"/>
              <a:t>veriyi</a:t>
            </a:r>
            <a:r>
              <a:rPr lang="en-US" dirty="0" smtClean="0"/>
              <a:t> </a:t>
            </a:r>
            <a:r>
              <a:rPr lang="en-US" dirty="0" err="1" smtClean="0"/>
              <a:t>alip</a:t>
            </a:r>
            <a:r>
              <a:rPr lang="en-US" dirty="0" smtClean="0"/>
              <a:t> </a:t>
            </a:r>
            <a:r>
              <a:rPr lang="en-US" dirty="0" err="1" smtClean="0"/>
              <a:t>seri</a:t>
            </a:r>
            <a:r>
              <a:rPr lang="en-US" dirty="0" smtClean="0"/>
              <a:t> hale </a:t>
            </a:r>
            <a:r>
              <a:rPr lang="en-US" dirty="0" err="1" smtClean="0"/>
              <a:t>donusturup</a:t>
            </a:r>
            <a:r>
              <a:rPr lang="en-US" dirty="0" smtClean="0"/>
              <a:t> </a:t>
            </a:r>
            <a:r>
              <a:rPr lang="en-US" dirty="0" err="1" smtClean="0"/>
              <a:t>yine</a:t>
            </a:r>
            <a:r>
              <a:rPr lang="en-US" dirty="0" smtClean="0"/>
              <a:t> </a:t>
            </a:r>
            <a:r>
              <a:rPr lang="en-US" dirty="0" err="1" smtClean="0"/>
              <a:t>telefon</a:t>
            </a:r>
            <a:r>
              <a:rPr lang="en-US" dirty="0" smtClean="0"/>
              <a:t> </a:t>
            </a:r>
            <a:r>
              <a:rPr lang="en-US" dirty="0" err="1" smtClean="0"/>
              <a:t>hatlari</a:t>
            </a:r>
            <a:r>
              <a:rPr lang="en-US" dirty="0" smtClean="0"/>
              <a:t> </a:t>
            </a:r>
            <a:r>
              <a:rPr lang="en-US" dirty="0" err="1" smtClean="0"/>
              <a:t>uzerinden</a:t>
            </a:r>
            <a:r>
              <a:rPr lang="en-US" dirty="0" smtClean="0"/>
              <a:t> </a:t>
            </a:r>
            <a:r>
              <a:rPr lang="en-US" dirty="0" err="1" smtClean="0"/>
              <a:t>gonderecek</a:t>
            </a:r>
            <a:r>
              <a:rPr lang="en-US" dirty="0" smtClean="0"/>
              <a:t>. (PC </a:t>
            </a:r>
            <a:r>
              <a:rPr lang="en-US" dirty="0" err="1" smtClean="0"/>
              <a:t>tarafinda</a:t>
            </a:r>
            <a:r>
              <a:rPr lang="en-US" dirty="0" smtClean="0"/>
              <a:t> da </a:t>
            </a:r>
            <a:r>
              <a:rPr lang="en-US" dirty="0" err="1" smtClean="0"/>
              <a:t>bir</a:t>
            </a:r>
            <a:r>
              <a:rPr lang="en-US" dirty="0" smtClean="0"/>
              <a:t> modem </a:t>
            </a:r>
            <a:r>
              <a:rPr lang="en-US" dirty="0" err="1" smtClean="0"/>
              <a:t>var</a:t>
            </a:r>
            <a:r>
              <a:rPr lang="en-US" dirty="0" smtClean="0"/>
              <a:t>!)</a:t>
            </a: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87624" y="0"/>
            <a:ext cx="6480720" cy="486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428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0" y="4941168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modem DSR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onay</a:t>
            </a:r>
            <a:r>
              <a:rPr lang="en-US" dirty="0"/>
              <a:t> </a:t>
            </a:r>
            <a:r>
              <a:rPr lang="en-US" dirty="0" err="1" smtClean="0"/>
              <a:t>veriyor</a:t>
            </a:r>
            <a:r>
              <a:rPr lang="en-US" dirty="0" smtClean="0"/>
              <a:t> </a:t>
            </a:r>
            <a:r>
              <a:rPr lang="en-US" dirty="0" err="1" smtClean="0"/>
              <a:t>tamam</a:t>
            </a:r>
            <a:r>
              <a:rPr lang="en-US" dirty="0" smtClean="0"/>
              <a:t> ben de </a:t>
            </a:r>
            <a:r>
              <a:rPr lang="en-US" dirty="0" err="1" smtClean="0"/>
              <a:t>hazirim</a:t>
            </a:r>
            <a:r>
              <a:rPr lang="en-US" dirty="0" smtClean="0"/>
              <a:t> </a:t>
            </a:r>
            <a:r>
              <a:rPr lang="en-US" dirty="0" err="1" smtClean="0"/>
              <a:t>diyor</a:t>
            </a:r>
            <a:r>
              <a:rPr lang="en-US" dirty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baglanti</a:t>
            </a:r>
            <a:r>
              <a:rPr lang="en-US" dirty="0" smtClean="0"/>
              <a:t> </a:t>
            </a:r>
            <a:r>
              <a:rPr lang="en-US" dirty="0" err="1" smtClean="0"/>
              <a:t>kurulmus</a:t>
            </a:r>
            <a:r>
              <a:rPr lang="en-US" dirty="0" smtClean="0"/>
              <a:t> </a:t>
            </a:r>
            <a:r>
              <a:rPr lang="en-US" dirty="0" err="1" smtClean="0"/>
              <a:t>oluyor</a:t>
            </a:r>
            <a:r>
              <a:rPr lang="en-US" dirty="0" smtClean="0"/>
              <a:t>. Modem (</a:t>
            </a:r>
            <a:r>
              <a:rPr lang="en-US" dirty="0" err="1" smtClean="0"/>
              <a:t>MOdulasyon</a:t>
            </a:r>
            <a:r>
              <a:rPr lang="en-US" dirty="0" smtClean="0"/>
              <a:t>, </a:t>
            </a:r>
            <a:r>
              <a:rPr lang="en-US" dirty="0" err="1" smtClean="0"/>
              <a:t>DEModulasyon</a:t>
            </a:r>
            <a:r>
              <a:rPr lang="en-US" dirty="0" smtClean="0"/>
              <a:t> = MODEM). </a:t>
            </a:r>
            <a:r>
              <a:rPr lang="en-US" dirty="0" err="1" smtClean="0"/>
              <a:t>Modulasyon</a:t>
            </a:r>
            <a:r>
              <a:rPr lang="en-US" dirty="0" smtClean="0"/>
              <a:t> </a:t>
            </a:r>
            <a:r>
              <a:rPr lang="en-US" dirty="0" err="1" smtClean="0"/>
              <a:t>islemi</a:t>
            </a:r>
            <a:r>
              <a:rPr lang="en-US" dirty="0" smtClean="0"/>
              <a:t> </a:t>
            </a:r>
            <a:r>
              <a:rPr lang="en-US" dirty="0" err="1" smtClean="0"/>
              <a:t>nedir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? </a:t>
            </a:r>
            <a:r>
              <a:rPr lang="en-US" dirty="0" err="1" smtClean="0"/>
              <a:t>Mesele</a:t>
            </a:r>
            <a:r>
              <a:rPr lang="en-US" dirty="0" smtClean="0"/>
              <a:t> </a:t>
            </a:r>
            <a:r>
              <a:rPr lang="en-US" dirty="0" err="1" smtClean="0"/>
              <a:t>telefon</a:t>
            </a:r>
            <a:r>
              <a:rPr lang="en-US" dirty="0" smtClean="0"/>
              <a:t> </a:t>
            </a:r>
            <a:r>
              <a:rPr lang="en-US" dirty="0" err="1" smtClean="0"/>
              <a:t>hatti</a:t>
            </a:r>
            <a:r>
              <a:rPr lang="en-US" dirty="0" smtClean="0"/>
              <a:t> </a:t>
            </a:r>
            <a:r>
              <a:rPr lang="en-US" dirty="0" err="1" smtClean="0"/>
              <a:t>uzerindeki</a:t>
            </a:r>
            <a:r>
              <a:rPr lang="en-US" dirty="0" smtClean="0"/>
              <a:t> </a:t>
            </a:r>
            <a:r>
              <a:rPr lang="en-US" dirty="0" err="1" smtClean="0"/>
              <a:t>sinyal</a:t>
            </a:r>
            <a:r>
              <a:rPr lang="en-US" dirty="0" smtClean="0"/>
              <a:t> analog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sinyaldir</a:t>
            </a:r>
            <a:r>
              <a:rPr lang="en-US" dirty="0" smtClean="0"/>
              <a:t> </a:t>
            </a:r>
            <a:r>
              <a:rPr lang="en-US" dirty="0" err="1" smtClean="0"/>
              <a:t>iste</a:t>
            </a:r>
            <a:r>
              <a:rPr lang="en-US" dirty="0" smtClean="0"/>
              <a:t> Modem </a:t>
            </a:r>
            <a:r>
              <a:rPr lang="en-US" dirty="0" err="1" smtClean="0"/>
              <a:t>onu</a:t>
            </a:r>
            <a:r>
              <a:rPr lang="en-US" dirty="0" smtClean="0"/>
              <a:t> </a:t>
            </a:r>
            <a:r>
              <a:rPr lang="en-US" dirty="0" err="1" smtClean="0"/>
              <a:t>alip</a:t>
            </a:r>
            <a:r>
              <a:rPr lang="en-US" dirty="0" smtClean="0"/>
              <a:t> </a:t>
            </a:r>
            <a:r>
              <a:rPr lang="en-US" dirty="0" err="1" smtClean="0"/>
              <a:t>digitale</a:t>
            </a:r>
            <a:r>
              <a:rPr lang="en-US" dirty="0" smtClean="0"/>
              <a:t> </a:t>
            </a:r>
            <a:r>
              <a:rPr lang="en-US" dirty="0" err="1" smtClean="0"/>
              <a:t>donusturur</a:t>
            </a:r>
            <a:r>
              <a:rPr lang="en-US" dirty="0" smtClean="0"/>
              <a:t>. </a:t>
            </a:r>
            <a:r>
              <a:rPr lang="en-US" dirty="0" err="1" smtClean="0"/>
              <a:t>Veya</a:t>
            </a:r>
            <a:r>
              <a:rPr lang="en-US" dirty="0" smtClean="0"/>
              <a:t> tam </a:t>
            </a:r>
            <a:r>
              <a:rPr lang="en-US" dirty="0" err="1" smtClean="0"/>
              <a:t>tersi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PC’den</a:t>
            </a:r>
            <a:r>
              <a:rPr lang="en-US" dirty="0" smtClean="0"/>
              <a:t> </a:t>
            </a:r>
            <a:r>
              <a:rPr lang="en-US" dirty="0" err="1" smtClean="0"/>
              <a:t>gelen</a:t>
            </a:r>
            <a:r>
              <a:rPr lang="en-US" dirty="0" smtClean="0"/>
              <a:t> digital </a:t>
            </a:r>
            <a:r>
              <a:rPr lang="en-US" dirty="0" err="1" smtClean="0"/>
              <a:t>sinyali</a:t>
            </a:r>
            <a:r>
              <a:rPr lang="en-US" dirty="0" smtClean="0"/>
              <a:t> </a:t>
            </a:r>
            <a:r>
              <a:rPr lang="en-US" dirty="0" err="1" smtClean="0"/>
              <a:t>alip</a:t>
            </a:r>
            <a:r>
              <a:rPr lang="en-US" dirty="0" smtClean="0"/>
              <a:t> analog </a:t>
            </a:r>
            <a:r>
              <a:rPr lang="en-US" dirty="0" err="1" smtClean="0"/>
              <a:t>sinyale</a:t>
            </a:r>
            <a:r>
              <a:rPr lang="en-US" dirty="0" smtClean="0"/>
              <a:t> </a:t>
            </a:r>
            <a:r>
              <a:rPr lang="en-US" dirty="0" err="1" smtClean="0"/>
              <a:t>donusturur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Yani</a:t>
            </a:r>
            <a:r>
              <a:rPr lang="en-US" dirty="0" smtClean="0"/>
              <a:t> 2 modem de </a:t>
            </a:r>
            <a:r>
              <a:rPr lang="en-US" dirty="0" err="1" smtClean="0"/>
              <a:t>sanki</a:t>
            </a:r>
            <a:r>
              <a:rPr lang="en-US" dirty="0" smtClean="0"/>
              <a:t> </a:t>
            </a:r>
            <a:r>
              <a:rPr lang="en-US" dirty="0" err="1" smtClean="0"/>
              <a:t>birbiri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baglanti</a:t>
            </a:r>
            <a:r>
              <a:rPr lang="en-US" dirty="0" smtClean="0"/>
              <a:t> </a:t>
            </a:r>
            <a:r>
              <a:rPr lang="en-US" dirty="0" err="1" smtClean="0"/>
              <a:t>kuruyormus</a:t>
            </a:r>
            <a:r>
              <a:rPr lang="en-US" dirty="0" smtClean="0"/>
              <a:t> </a:t>
            </a:r>
            <a:r>
              <a:rPr lang="en-US" dirty="0" err="1" smtClean="0"/>
              <a:t>gibi</a:t>
            </a:r>
            <a:r>
              <a:rPr lang="en-US" dirty="0" smtClean="0"/>
              <a:t> </a:t>
            </a:r>
            <a:r>
              <a:rPr lang="en-US" dirty="0" err="1" smtClean="0"/>
              <a:t>dusunebilirsiniz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187624" y="0"/>
            <a:ext cx="6480720" cy="4859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127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0" y="4725144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 err="1" smtClean="0"/>
              <a:t>Modemler</a:t>
            </a:r>
            <a:r>
              <a:rPr lang="en-US" sz="1200" dirty="0" smtClean="0"/>
              <a:t> </a:t>
            </a:r>
            <a:r>
              <a:rPr lang="en-US" sz="1200" dirty="0" err="1" smtClean="0"/>
              <a:t>arasindaki</a:t>
            </a:r>
            <a:r>
              <a:rPr lang="en-US" sz="1200" dirty="0" smtClean="0"/>
              <a:t> </a:t>
            </a:r>
            <a:r>
              <a:rPr lang="en-US" sz="1200" dirty="0" err="1" smtClean="0"/>
              <a:t>baglanti</a:t>
            </a:r>
            <a:r>
              <a:rPr lang="en-US" sz="1200" dirty="0" smtClean="0"/>
              <a:t> </a:t>
            </a:r>
            <a:r>
              <a:rPr lang="en-US" sz="1200" dirty="0" err="1" smtClean="0"/>
              <a:t>tamamen</a:t>
            </a:r>
            <a:r>
              <a:rPr lang="en-US" sz="1200" dirty="0" smtClean="0"/>
              <a:t> </a:t>
            </a:r>
            <a:r>
              <a:rPr lang="en-US" sz="1200" dirty="0" err="1" smtClean="0"/>
              <a:t>kurulduktan</a:t>
            </a:r>
            <a:r>
              <a:rPr lang="en-US" sz="1200" dirty="0" smtClean="0"/>
              <a:t> </a:t>
            </a:r>
            <a:r>
              <a:rPr lang="en-US" sz="1200" dirty="0" err="1" smtClean="0"/>
              <a:t>sonra</a:t>
            </a:r>
            <a:r>
              <a:rPr lang="en-US" sz="1200" dirty="0" smtClean="0"/>
              <a:t> </a:t>
            </a:r>
            <a:r>
              <a:rPr lang="en-US" sz="1200" dirty="0" err="1" smtClean="0"/>
              <a:t>yani</a:t>
            </a:r>
            <a:r>
              <a:rPr lang="en-US" sz="1200" dirty="0" smtClean="0"/>
              <a:t> </a:t>
            </a:r>
            <a:r>
              <a:rPr lang="en-US" sz="1200" dirty="0" err="1" smtClean="0"/>
              <a:t>iletim</a:t>
            </a:r>
            <a:r>
              <a:rPr lang="en-US" sz="1200" dirty="0" smtClean="0"/>
              <a:t> </a:t>
            </a:r>
            <a:r>
              <a:rPr lang="en-US" sz="1200" dirty="0" err="1" smtClean="0"/>
              <a:t>icin</a:t>
            </a:r>
            <a:r>
              <a:rPr lang="en-US" sz="1200" dirty="0" smtClean="0"/>
              <a:t> </a:t>
            </a:r>
            <a:r>
              <a:rPr lang="en-US" sz="1200" dirty="0" err="1" smtClean="0"/>
              <a:t>baglanti</a:t>
            </a:r>
            <a:r>
              <a:rPr lang="en-US" sz="1200" dirty="0" smtClean="0"/>
              <a:t> </a:t>
            </a:r>
            <a:r>
              <a:rPr lang="en-US" sz="1200" dirty="0" err="1" smtClean="0"/>
              <a:t>tamam</a:t>
            </a:r>
            <a:r>
              <a:rPr lang="en-US" sz="1200" dirty="0" smtClean="0"/>
              <a:t> </a:t>
            </a:r>
            <a:r>
              <a:rPr lang="en-US" sz="1200" dirty="0" err="1" smtClean="0"/>
              <a:t>olduktan</a:t>
            </a:r>
            <a:r>
              <a:rPr lang="en-US" sz="1200" dirty="0" smtClean="0"/>
              <a:t> </a:t>
            </a:r>
            <a:r>
              <a:rPr lang="en-US" sz="1200" dirty="0" err="1" smtClean="0"/>
              <a:t>sonra</a:t>
            </a:r>
            <a:r>
              <a:rPr lang="en-US" sz="1200" dirty="0" smtClean="0"/>
              <a:t> modem </a:t>
            </a:r>
            <a:r>
              <a:rPr lang="en-US" sz="1200" dirty="0" err="1" smtClean="0"/>
              <a:t>PC’ye</a:t>
            </a:r>
            <a:r>
              <a:rPr lang="en-US" sz="1200" dirty="0" smtClean="0"/>
              <a:t> </a:t>
            </a:r>
            <a:r>
              <a:rPr lang="en-US" sz="1200" dirty="0" err="1" smtClean="0"/>
              <a:t>bir</a:t>
            </a:r>
            <a:r>
              <a:rPr lang="en-US" sz="1200" dirty="0" smtClean="0"/>
              <a:t> DCD (Data Carrier Detect) </a:t>
            </a:r>
            <a:r>
              <a:rPr lang="en-US" sz="1200" dirty="0" err="1" smtClean="0"/>
              <a:t>sinyali</a:t>
            </a:r>
            <a:r>
              <a:rPr lang="en-US" sz="1200" dirty="0" smtClean="0"/>
              <a:t> </a:t>
            </a:r>
            <a:r>
              <a:rPr lang="en-US" sz="1200" dirty="0" err="1" smtClean="0"/>
              <a:t>gonderiyor</a:t>
            </a:r>
            <a:r>
              <a:rPr lang="en-US" sz="1200" dirty="0" smtClean="0"/>
              <a:t>. </a:t>
            </a:r>
            <a:r>
              <a:rPr lang="en-US" sz="1200" dirty="0" err="1" smtClean="0"/>
              <a:t>Telefon</a:t>
            </a:r>
            <a:r>
              <a:rPr lang="en-US" sz="1200" dirty="0" smtClean="0"/>
              <a:t> </a:t>
            </a:r>
            <a:r>
              <a:rPr lang="en-US" sz="1200" dirty="0" err="1" smtClean="0"/>
              <a:t>hatti</a:t>
            </a:r>
            <a:r>
              <a:rPr lang="en-US" sz="1200" dirty="0" smtClean="0"/>
              <a:t> </a:t>
            </a:r>
            <a:r>
              <a:rPr lang="en-US" sz="1200" dirty="0" err="1" smtClean="0"/>
              <a:t>ile</a:t>
            </a:r>
            <a:r>
              <a:rPr lang="en-US" sz="1200" dirty="0" smtClean="0"/>
              <a:t> </a:t>
            </a:r>
            <a:r>
              <a:rPr lang="en-US" sz="1200" dirty="0" err="1" smtClean="0"/>
              <a:t>ilgili</a:t>
            </a:r>
            <a:r>
              <a:rPr lang="en-US" sz="1200" dirty="0" smtClean="0"/>
              <a:t> </a:t>
            </a:r>
            <a:r>
              <a:rPr lang="en-US" sz="1200" dirty="0" err="1" smtClean="0"/>
              <a:t>tasiyici</a:t>
            </a:r>
            <a:r>
              <a:rPr lang="en-US" sz="1200" dirty="0" smtClean="0"/>
              <a:t> </a:t>
            </a:r>
            <a:r>
              <a:rPr lang="en-US" sz="1200" dirty="0" err="1" smtClean="0"/>
              <a:t>sinyal</a:t>
            </a:r>
            <a:r>
              <a:rPr lang="en-US" sz="1200" dirty="0" smtClean="0"/>
              <a:t> </a:t>
            </a:r>
            <a:r>
              <a:rPr lang="en-US" sz="1200" dirty="0" err="1" smtClean="0"/>
              <a:t>diye</a:t>
            </a:r>
            <a:r>
              <a:rPr lang="en-US" sz="1200" dirty="0" smtClean="0"/>
              <a:t> </a:t>
            </a:r>
            <a:r>
              <a:rPr lang="en-US" sz="1200" dirty="0" err="1" smtClean="0"/>
              <a:t>bir</a:t>
            </a:r>
            <a:r>
              <a:rPr lang="en-US" sz="1200" dirty="0" smtClean="0"/>
              <a:t> </a:t>
            </a:r>
            <a:r>
              <a:rPr lang="en-US" sz="1200" dirty="0" err="1" smtClean="0"/>
              <a:t>yapi</a:t>
            </a:r>
            <a:r>
              <a:rPr lang="en-US" sz="1200" dirty="0" smtClean="0"/>
              <a:t> var. </a:t>
            </a:r>
            <a:r>
              <a:rPr lang="en-US" sz="1200" dirty="0" err="1" smtClean="0"/>
              <a:t>Iste</a:t>
            </a:r>
            <a:r>
              <a:rPr lang="en-US" sz="1200" dirty="0" smtClean="0"/>
              <a:t> </a:t>
            </a:r>
            <a:r>
              <a:rPr lang="en-US" sz="1200" dirty="0" err="1" smtClean="0"/>
              <a:t>iki</a:t>
            </a:r>
            <a:r>
              <a:rPr lang="en-US" sz="1200" dirty="0" smtClean="0"/>
              <a:t> </a:t>
            </a:r>
            <a:r>
              <a:rPr lang="en-US" sz="1200" dirty="0" err="1" smtClean="0"/>
              <a:t>modemin</a:t>
            </a:r>
            <a:r>
              <a:rPr lang="en-US" sz="1200" dirty="0" smtClean="0"/>
              <a:t> </a:t>
            </a:r>
            <a:r>
              <a:rPr lang="en-US" sz="1200" dirty="0" err="1" smtClean="0"/>
              <a:t>baglanti</a:t>
            </a:r>
            <a:r>
              <a:rPr lang="en-US" sz="1200" dirty="0" smtClean="0"/>
              <a:t> </a:t>
            </a:r>
            <a:r>
              <a:rPr lang="en-US" sz="1200" dirty="0" err="1" smtClean="0"/>
              <a:t>kurmasinda</a:t>
            </a:r>
            <a:r>
              <a:rPr lang="en-US" sz="1200" dirty="0" smtClean="0"/>
              <a:t> </a:t>
            </a:r>
            <a:r>
              <a:rPr lang="en-US" sz="1200" dirty="0" err="1" smtClean="0"/>
              <a:t>gonderici</a:t>
            </a:r>
            <a:r>
              <a:rPr lang="en-US" sz="1200" dirty="0" smtClean="0"/>
              <a:t> modem </a:t>
            </a:r>
            <a:r>
              <a:rPr lang="en-US" sz="1200" dirty="0" err="1" smtClean="0"/>
              <a:t>bu</a:t>
            </a:r>
            <a:r>
              <a:rPr lang="en-US" sz="1200" dirty="0" smtClean="0"/>
              <a:t> </a:t>
            </a:r>
            <a:r>
              <a:rPr lang="en-US" sz="1200" dirty="0" err="1" smtClean="0"/>
              <a:t>tasiyici</a:t>
            </a:r>
            <a:r>
              <a:rPr lang="en-US" sz="1200" dirty="0" smtClean="0"/>
              <a:t> </a:t>
            </a:r>
            <a:r>
              <a:rPr lang="en-US" sz="1200" dirty="0" err="1" smtClean="0"/>
              <a:t>sinyali</a:t>
            </a:r>
            <a:r>
              <a:rPr lang="en-US" sz="1200" dirty="0" smtClean="0"/>
              <a:t> </a:t>
            </a:r>
            <a:r>
              <a:rPr lang="en-US" sz="1200" dirty="0" err="1" smtClean="0"/>
              <a:t>telefon</a:t>
            </a:r>
            <a:r>
              <a:rPr lang="en-US" sz="1200" dirty="0" smtClean="0"/>
              <a:t> </a:t>
            </a:r>
            <a:r>
              <a:rPr lang="en-US" sz="1200" dirty="0" err="1" smtClean="0"/>
              <a:t>hattina</a:t>
            </a:r>
            <a:r>
              <a:rPr lang="en-US" sz="1200" dirty="0" smtClean="0"/>
              <a:t> </a:t>
            </a:r>
            <a:r>
              <a:rPr lang="en-US" sz="1200" dirty="0" err="1" smtClean="0"/>
              <a:t>koyuyor</a:t>
            </a:r>
            <a:r>
              <a:rPr lang="en-US" sz="1200" dirty="0" smtClean="0"/>
              <a:t>. </a:t>
            </a:r>
            <a:r>
              <a:rPr lang="en-US" sz="1200" dirty="0" err="1" smtClean="0"/>
              <a:t>Alici</a:t>
            </a:r>
            <a:r>
              <a:rPr lang="en-US" sz="1200" dirty="0" smtClean="0"/>
              <a:t> modem de </a:t>
            </a:r>
            <a:r>
              <a:rPr lang="en-US" sz="1200" dirty="0" err="1" smtClean="0"/>
              <a:t>bu</a:t>
            </a:r>
            <a:r>
              <a:rPr lang="en-US" sz="1200" dirty="0" smtClean="0"/>
              <a:t> </a:t>
            </a:r>
            <a:r>
              <a:rPr lang="en-US" sz="1200" dirty="0" err="1" smtClean="0"/>
              <a:t>sinyali</a:t>
            </a:r>
            <a:r>
              <a:rPr lang="en-US" sz="1200" dirty="0" smtClean="0"/>
              <a:t> </a:t>
            </a:r>
            <a:r>
              <a:rPr lang="en-US" sz="1200" dirty="0" err="1" smtClean="0"/>
              <a:t>aliyor</a:t>
            </a:r>
            <a:r>
              <a:rPr lang="en-US" sz="1200" dirty="0" smtClean="0"/>
              <a:t> </a:t>
            </a:r>
            <a:r>
              <a:rPr lang="en-US" sz="1200" dirty="0" err="1" smtClean="0"/>
              <a:t>ve</a:t>
            </a:r>
            <a:r>
              <a:rPr lang="en-US" sz="1200" dirty="0" smtClean="0"/>
              <a:t> </a:t>
            </a:r>
            <a:r>
              <a:rPr lang="en-US" sz="1200" dirty="0" err="1" smtClean="0"/>
              <a:t>aldigina</a:t>
            </a:r>
            <a:r>
              <a:rPr lang="en-US" sz="1200" dirty="0" smtClean="0"/>
              <a:t> </a:t>
            </a:r>
            <a:r>
              <a:rPr lang="en-US" sz="1200" dirty="0" err="1" smtClean="0"/>
              <a:t>dair</a:t>
            </a:r>
            <a:r>
              <a:rPr lang="en-US" sz="1200" dirty="0" smtClean="0"/>
              <a:t> </a:t>
            </a:r>
            <a:r>
              <a:rPr lang="en-US" sz="1200" dirty="0" err="1" smtClean="0"/>
              <a:t>bu</a:t>
            </a:r>
            <a:r>
              <a:rPr lang="en-US" sz="1200" dirty="0" smtClean="0"/>
              <a:t> DCD </a:t>
            </a:r>
            <a:r>
              <a:rPr lang="en-US" sz="1200" dirty="0" err="1" smtClean="0"/>
              <a:t>sinyalini</a:t>
            </a:r>
            <a:r>
              <a:rPr lang="en-US" sz="1200" dirty="0" smtClean="0"/>
              <a:t> </a:t>
            </a:r>
            <a:r>
              <a:rPr lang="en-US" sz="1200" dirty="0" err="1" smtClean="0"/>
              <a:t>gondericiye</a:t>
            </a:r>
            <a:r>
              <a:rPr lang="en-US" sz="1200" dirty="0" smtClean="0"/>
              <a:t> </a:t>
            </a:r>
            <a:r>
              <a:rPr lang="en-US" sz="1200" dirty="0" err="1" smtClean="0"/>
              <a:t>geri</a:t>
            </a:r>
            <a:r>
              <a:rPr lang="en-US" sz="1200" dirty="0" smtClean="0"/>
              <a:t> </a:t>
            </a:r>
            <a:r>
              <a:rPr lang="en-US" sz="1200" dirty="0" err="1" smtClean="0"/>
              <a:t>gonderiyor</a:t>
            </a:r>
            <a:r>
              <a:rPr lang="en-US" sz="1200" dirty="0" smtClean="0"/>
              <a:t>. (</a:t>
            </a:r>
            <a:r>
              <a:rPr lang="en-US" sz="1200" dirty="0" err="1" smtClean="0"/>
              <a:t>Gonderici</a:t>
            </a:r>
            <a:r>
              <a:rPr lang="en-US" sz="1200" dirty="0" smtClean="0"/>
              <a:t> PC!!!)</a:t>
            </a:r>
          </a:p>
          <a:p>
            <a:pPr marL="285750" indent="-285750">
              <a:buFontTx/>
              <a:buChar char="-"/>
            </a:pPr>
            <a:r>
              <a:rPr lang="en-US" sz="1200" dirty="0" err="1" smtClean="0"/>
              <a:t>Simdi</a:t>
            </a:r>
            <a:r>
              <a:rPr lang="en-US" sz="1200" dirty="0" smtClean="0"/>
              <a:t> </a:t>
            </a:r>
            <a:r>
              <a:rPr lang="en-US" sz="1200" dirty="0" err="1" smtClean="0"/>
              <a:t>burdaki</a:t>
            </a:r>
            <a:r>
              <a:rPr lang="en-US" sz="1200" dirty="0" smtClean="0"/>
              <a:t> </a:t>
            </a:r>
            <a:r>
              <a:rPr lang="en-US" sz="1200" dirty="0" err="1" smtClean="0"/>
              <a:t>yapi</a:t>
            </a:r>
            <a:r>
              <a:rPr lang="en-US" sz="1200" dirty="0" smtClean="0"/>
              <a:t> Full-</a:t>
            </a:r>
            <a:r>
              <a:rPr lang="en-US" sz="1200" dirty="0" err="1" smtClean="0"/>
              <a:t>Dublex</a:t>
            </a:r>
            <a:r>
              <a:rPr lang="en-US" sz="1200" dirty="0" smtClean="0"/>
              <a:t> </a:t>
            </a:r>
            <a:r>
              <a:rPr lang="en-US" sz="1200" dirty="0" err="1" smtClean="0"/>
              <a:t>oldugu</a:t>
            </a:r>
            <a:r>
              <a:rPr lang="en-US" sz="1200" dirty="0" smtClean="0"/>
              <a:t> </a:t>
            </a:r>
            <a:r>
              <a:rPr lang="en-US" sz="1200" dirty="0" err="1" smtClean="0"/>
              <a:t>icin</a:t>
            </a:r>
            <a:r>
              <a:rPr lang="en-US" sz="1200" dirty="0" smtClean="0"/>
              <a:t> CTS </a:t>
            </a:r>
            <a:r>
              <a:rPr lang="en-US" sz="1200" dirty="0" err="1" smtClean="0"/>
              <a:t>ve</a:t>
            </a:r>
            <a:r>
              <a:rPr lang="en-US" sz="1200" dirty="0" smtClean="0"/>
              <a:t> RTS </a:t>
            </a:r>
            <a:r>
              <a:rPr lang="en-US" sz="1200" dirty="0" err="1" smtClean="0"/>
              <a:t>sinyallerinin</a:t>
            </a:r>
            <a:r>
              <a:rPr lang="en-US" sz="1200" dirty="0" smtClean="0"/>
              <a:t> </a:t>
            </a:r>
            <a:r>
              <a:rPr lang="en-US" sz="1200" dirty="0" err="1" smtClean="0"/>
              <a:t>gonderimindeki</a:t>
            </a:r>
            <a:r>
              <a:rPr lang="en-US" sz="1200" dirty="0" smtClean="0"/>
              <a:t> </a:t>
            </a:r>
            <a:r>
              <a:rPr lang="en-US" sz="1200" dirty="0" err="1" smtClean="0"/>
              <a:t>amac</a:t>
            </a:r>
            <a:r>
              <a:rPr lang="en-US" sz="1200" dirty="0" smtClean="0"/>
              <a:t> Half-</a:t>
            </a:r>
            <a:r>
              <a:rPr lang="en-US" sz="1200" dirty="0" err="1" smtClean="0"/>
              <a:t>Dublexteki</a:t>
            </a:r>
            <a:r>
              <a:rPr lang="en-US" sz="1200" dirty="0" smtClean="0"/>
              <a:t> </a:t>
            </a:r>
            <a:r>
              <a:rPr lang="en-US" sz="1200" dirty="0" err="1" smtClean="0"/>
              <a:t>amac</a:t>
            </a:r>
            <a:r>
              <a:rPr lang="en-US" sz="1200" dirty="0" smtClean="0"/>
              <a:t> </a:t>
            </a:r>
            <a:r>
              <a:rPr lang="en-US" sz="1200" dirty="0" err="1" smtClean="0"/>
              <a:t>ile</a:t>
            </a:r>
            <a:r>
              <a:rPr lang="en-US" sz="1200" dirty="0" smtClean="0"/>
              <a:t> </a:t>
            </a:r>
            <a:r>
              <a:rPr lang="en-US" sz="1200" dirty="0" err="1" smtClean="0"/>
              <a:t>ayni</a:t>
            </a:r>
            <a:r>
              <a:rPr lang="en-US" sz="1200" dirty="0" smtClean="0"/>
              <a:t> </a:t>
            </a:r>
            <a:r>
              <a:rPr lang="en-US" sz="1200" dirty="0" err="1" smtClean="0"/>
              <a:t>degil</a:t>
            </a:r>
            <a:r>
              <a:rPr lang="en-US" sz="1200" dirty="0" smtClean="0"/>
              <a:t>. </a:t>
            </a:r>
            <a:r>
              <a:rPr lang="en-US" sz="1200" dirty="0" err="1" smtClean="0"/>
              <a:t>Normalde</a:t>
            </a:r>
            <a:r>
              <a:rPr lang="en-US" sz="1200" dirty="0" smtClean="0"/>
              <a:t> </a:t>
            </a:r>
            <a:r>
              <a:rPr lang="en-US" sz="1200" dirty="0" err="1" smtClean="0"/>
              <a:t>rol</a:t>
            </a:r>
            <a:r>
              <a:rPr lang="en-US" sz="1200" dirty="0" smtClean="0"/>
              <a:t> </a:t>
            </a:r>
            <a:r>
              <a:rPr lang="en-US" sz="1200" dirty="0" err="1" smtClean="0"/>
              <a:t>dagitmak</a:t>
            </a:r>
            <a:r>
              <a:rPr lang="en-US" sz="1200" dirty="0" smtClean="0"/>
              <a:t> </a:t>
            </a:r>
            <a:r>
              <a:rPr lang="en-US" sz="1200" dirty="0" err="1" smtClean="0"/>
              <a:t>icin</a:t>
            </a:r>
            <a:r>
              <a:rPr lang="en-US" sz="1200" dirty="0" smtClean="0"/>
              <a:t> </a:t>
            </a:r>
            <a:r>
              <a:rPr lang="en-US" sz="1200" dirty="0" err="1" smtClean="0"/>
              <a:t>kullaniyoruz</a:t>
            </a:r>
            <a:r>
              <a:rPr lang="en-US" sz="1200" dirty="0" smtClean="0"/>
              <a:t> </a:t>
            </a:r>
            <a:r>
              <a:rPr lang="en-US" sz="1200" dirty="0" err="1" smtClean="0"/>
              <a:t>ama</a:t>
            </a:r>
            <a:r>
              <a:rPr lang="en-US" sz="1200" dirty="0" smtClean="0"/>
              <a:t> </a:t>
            </a:r>
            <a:r>
              <a:rPr lang="en-US" sz="1200" dirty="0" err="1" smtClean="0"/>
              <a:t>burda</a:t>
            </a:r>
            <a:r>
              <a:rPr lang="en-US" sz="1200" dirty="0" smtClean="0"/>
              <a:t> </a:t>
            </a:r>
            <a:r>
              <a:rPr lang="en-US" sz="1200" dirty="0" err="1" smtClean="0"/>
              <a:t>rol</a:t>
            </a:r>
            <a:r>
              <a:rPr lang="en-US" sz="1200" dirty="0" smtClean="0"/>
              <a:t> </a:t>
            </a:r>
            <a:r>
              <a:rPr lang="en-US" sz="1200" dirty="0" err="1" smtClean="0"/>
              <a:t>dagitimina</a:t>
            </a:r>
            <a:r>
              <a:rPr lang="en-US" sz="1200" dirty="0" smtClean="0"/>
              <a:t> </a:t>
            </a:r>
            <a:r>
              <a:rPr lang="en-US" sz="1200" dirty="0" err="1" smtClean="0"/>
              <a:t>gerek</a:t>
            </a:r>
            <a:r>
              <a:rPr lang="en-US" sz="1200" dirty="0" smtClean="0"/>
              <a:t> </a:t>
            </a:r>
            <a:r>
              <a:rPr lang="en-US" sz="1200" dirty="0" err="1" smtClean="0"/>
              <a:t>yoktur</a:t>
            </a:r>
            <a:r>
              <a:rPr lang="en-US" sz="1200" dirty="0" smtClean="0"/>
              <a:t>. (Bu </a:t>
            </a:r>
            <a:r>
              <a:rPr lang="en-US" sz="1200" dirty="0" err="1" smtClean="0"/>
              <a:t>sinyallerin</a:t>
            </a:r>
            <a:r>
              <a:rPr lang="en-US" sz="1200" dirty="0" smtClean="0"/>
              <a:t> Full-</a:t>
            </a:r>
            <a:r>
              <a:rPr lang="en-US" sz="1200" dirty="0" err="1" smtClean="0"/>
              <a:t>Dublex</a:t>
            </a:r>
            <a:r>
              <a:rPr lang="en-US" sz="1200" dirty="0" smtClean="0"/>
              <a:t> </a:t>
            </a:r>
            <a:r>
              <a:rPr lang="en-US" sz="1200" dirty="0" err="1" smtClean="0"/>
              <a:t>icin</a:t>
            </a:r>
            <a:r>
              <a:rPr lang="en-US" sz="1200" dirty="0" smtClean="0"/>
              <a:t> hic </a:t>
            </a:r>
            <a:r>
              <a:rPr lang="en-US" sz="1200" dirty="0" err="1" smtClean="0"/>
              <a:t>kullanilmadigini</a:t>
            </a:r>
            <a:r>
              <a:rPr lang="en-US" sz="1200" dirty="0" smtClean="0"/>
              <a:t> da </a:t>
            </a:r>
            <a:r>
              <a:rPr lang="en-US" sz="1200" dirty="0" err="1" smtClean="0"/>
              <a:t>gorebilirsiniz</a:t>
            </a:r>
            <a:r>
              <a:rPr lang="en-US" sz="1200" dirty="0" smtClean="0"/>
              <a:t> </a:t>
            </a:r>
            <a:r>
              <a:rPr lang="en-US" sz="1200" dirty="0" err="1" smtClean="0"/>
              <a:t>bazi</a:t>
            </a:r>
            <a:r>
              <a:rPr lang="en-US" sz="1200" dirty="0" smtClean="0"/>
              <a:t> </a:t>
            </a:r>
            <a:r>
              <a:rPr lang="en-US" sz="1200" dirty="0" err="1" smtClean="0"/>
              <a:t>seyler</a:t>
            </a:r>
            <a:r>
              <a:rPr lang="en-US" sz="1200" dirty="0" smtClean="0"/>
              <a:t> </a:t>
            </a:r>
            <a:r>
              <a:rPr lang="en-US" sz="1200" dirty="0" err="1" smtClean="0"/>
              <a:t>opsiyoneldir</a:t>
            </a:r>
            <a:r>
              <a:rPr lang="en-US" sz="1200" dirty="0"/>
              <a:t> </a:t>
            </a:r>
            <a:r>
              <a:rPr lang="en-US" sz="1200" dirty="0" err="1" smtClean="0"/>
              <a:t>yani</a:t>
            </a:r>
            <a:r>
              <a:rPr lang="en-US" sz="1200" dirty="0" smtClean="0"/>
              <a:t> </a:t>
            </a:r>
            <a:r>
              <a:rPr lang="en-US" sz="1200" dirty="0" err="1" smtClean="0"/>
              <a:t>standartlarda</a:t>
            </a:r>
            <a:r>
              <a:rPr lang="en-US" sz="1200" dirty="0" smtClean="0"/>
              <a:t>). </a:t>
            </a:r>
            <a:r>
              <a:rPr lang="en-US" sz="1200" dirty="0" err="1" smtClean="0"/>
              <a:t>Iste</a:t>
            </a:r>
            <a:r>
              <a:rPr lang="en-US" sz="1200" dirty="0" smtClean="0"/>
              <a:t> </a:t>
            </a:r>
            <a:r>
              <a:rPr lang="en-US" sz="1200" dirty="0" err="1" smtClean="0"/>
              <a:t>burda</a:t>
            </a:r>
            <a:r>
              <a:rPr lang="en-US" sz="1200" dirty="0" smtClean="0"/>
              <a:t> </a:t>
            </a:r>
            <a:r>
              <a:rPr lang="en-US" sz="1200" dirty="0" err="1" smtClean="0"/>
              <a:t>mesela</a:t>
            </a:r>
            <a:r>
              <a:rPr lang="en-US" sz="1200" dirty="0" smtClean="0"/>
              <a:t> RTS, CTS </a:t>
            </a:r>
            <a:r>
              <a:rPr lang="en-US" sz="1200" dirty="0" err="1" smtClean="0"/>
              <a:t>sinyalleri</a:t>
            </a:r>
            <a:r>
              <a:rPr lang="en-US" sz="1200" dirty="0" smtClean="0"/>
              <a:t> </a:t>
            </a:r>
            <a:r>
              <a:rPr lang="en-US" sz="1200" dirty="0" err="1" smtClean="0"/>
              <a:t>hani</a:t>
            </a:r>
            <a:r>
              <a:rPr lang="en-US" sz="1200" dirty="0" smtClean="0"/>
              <a:t> </a:t>
            </a:r>
            <a:r>
              <a:rPr lang="en-US" sz="1200" dirty="0" err="1" smtClean="0"/>
              <a:t>belki</a:t>
            </a:r>
            <a:r>
              <a:rPr lang="en-US" sz="1200" dirty="0" smtClean="0"/>
              <a:t> </a:t>
            </a:r>
            <a:r>
              <a:rPr lang="en-US" sz="1200" dirty="0" err="1" smtClean="0"/>
              <a:t>akis</a:t>
            </a:r>
            <a:r>
              <a:rPr lang="en-US" sz="1200" dirty="0" smtClean="0"/>
              <a:t> </a:t>
            </a:r>
            <a:r>
              <a:rPr lang="en-US" sz="1200" dirty="0" err="1" smtClean="0"/>
              <a:t>kontrolu</a:t>
            </a:r>
            <a:r>
              <a:rPr lang="en-US" sz="1200" dirty="0" smtClean="0"/>
              <a:t> </a:t>
            </a:r>
            <a:r>
              <a:rPr lang="en-US" sz="1200" dirty="0" err="1" smtClean="0"/>
              <a:t>icin</a:t>
            </a:r>
            <a:r>
              <a:rPr lang="en-US" sz="1200" dirty="0" smtClean="0"/>
              <a:t> </a:t>
            </a:r>
            <a:r>
              <a:rPr lang="en-US" sz="1200" dirty="0" err="1" smtClean="0"/>
              <a:t>kullanilabilir</a:t>
            </a:r>
            <a:r>
              <a:rPr lang="en-US" sz="1200" dirty="0" smtClean="0"/>
              <a:t> </a:t>
            </a:r>
            <a:r>
              <a:rPr lang="en-US" sz="1200" dirty="0" err="1" smtClean="0"/>
              <a:t>veya</a:t>
            </a:r>
            <a:r>
              <a:rPr lang="en-US" sz="1200" dirty="0" smtClean="0"/>
              <a:t> </a:t>
            </a:r>
            <a:r>
              <a:rPr lang="en-US" sz="1200" dirty="0" err="1" smtClean="0"/>
              <a:t>iste</a:t>
            </a:r>
            <a:r>
              <a:rPr lang="en-US" sz="1200" dirty="0" smtClean="0"/>
              <a:t> </a:t>
            </a:r>
            <a:r>
              <a:rPr lang="en-US" sz="1200" dirty="0" err="1" smtClean="0"/>
              <a:t>mesela</a:t>
            </a:r>
            <a:r>
              <a:rPr lang="en-US" sz="1200" dirty="0" smtClean="0"/>
              <a:t> modem </a:t>
            </a:r>
            <a:r>
              <a:rPr lang="en-US" sz="1200" dirty="0" err="1" smtClean="0"/>
              <a:t>derki</a:t>
            </a:r>
            <a:r>
              <a:rPr lang="en-US" sz="1200" dirty="0" smtClean="0"/>
              <a:t> </a:t>
            </a:r>
            <a:r>
              <a:rPr lang="en-US" sz="1200" dirty="0" err="1" smtClean="0"/>
              <a:t>hani</a:t>
            </a:r>
            <a:r>
              <a:rPr lang="en-US" sz="1200" dirty="0" smtClean="0"/>
              <a:t> </a:t>
            </a:r>
            <a:r>
              <a:rPr lang="en-US" sz="1200" dirty="0" err="1" smtClean="0"/>
              <a:t>artik</a:t>
            </a:r>
            <a:r>
              <a:rPr lang="en-US" sz="1200" dirty="0" smtClean="0"/>
              <a:t> </a:t>
            </a:r>
            <a:r>
              <a:rPr lang="en-US" sz="1200" dirty="0" err="1" smtClean="0"/>
              <a:t>gonderme</a:t>
            </a:r>
            <a:r>
              <a:rPr lang="en-US" sz="1200" dirty="0" smtClean="0"/>
              <a:t> </a:t>
            </a:r>
            <a:r>
              <a:rPr lang="en-US" sz="1200" dirty="0" err="1" smtClean="0"/>
              <a:t>dur</a:t>
            </a:r>
            <a:r>
              <a:rPr lang="en-US" sz="1200" dirty="0" smtClean="0"/>
              <a:t> </a:t>
            </a:r>
            <a:r>
              <a:rPr lang="en-US" sz="1200" dirty="0" err="1" smtClean="0"/>
              <a:t>falan</a:t>
            </a:r>
            <a:r>
              <a:rPr lang="en-US" sz="1200" dirty="0" smtClean="0"/>
              <a:t> </a:t>
            </a:r>
            <a:r>
              <a:rPr lang="en-US" sz="1200" dirty="0" err="1" smtClean="0"/>
              <a:t>iste</a:t>
            </a:r>
            <a:r>
              <a:rPr lang="en-US" sz="1200" dirty="0" smtClean="0"/>
              <a:t> </a:t>
            </a:r>
            <a:r>
              <a:rPr lang="en-US" sz="1200" dirty="0" err="1" smtClean="0"/>
              <a:t>bu</a:t>
            </a:r>
            <a:r>
              <a:rPr lang="en-US" sz="1200" dirty="0" smtClean="0"/>
              <a:t> </a:t>
            </a:r>
            <a:r>
              <a:rPr lang="en-US" sz="1200" dirty="0" err="1" smtClean="0"/>
              <a:t>sinyallerin</a:t>
            </a:r>
            <a:r>
              <a:rPr lang="en-US" sz="1200" dirty="0" smtClean="0"/>
              <a:t> </a:t>
            </a:r>
            <a:r>
              <a:rPr lang="en-US" sz="1200" dirty="0" err="1" smtClean="0"/>
              <a:t>ozel</a:t>
            </a:r>
            <a:r>
              <a:rPr lang="en-US" sz="1200" dirty="0" smtClean="0"/>
              <a:t> </a:t>
            </a:r>
            <a:r>
              <a:rPr lang="en-US" sz="1200" dirty="0" err="1" smtClean="0"/>
              <a:t>islevleri</a:t>
            </a:r>
            <a:r>
              <a:rPr lang="en-US" sz="1200" dirty="0" smtClean="0"/>
              <a:t> </a:t>
            </a:r>
            <a:r>
              <a:rPr lang="en-US" sz="1200" dirty="0" err="1" smtClean="0"/>
              <a:t>olabilir</a:t>
            </a:r>
            <a:r>
              <a:rPr lang="en-US" sz="1200" dirty="0" smtClean="0"/>
              <a:t> </a:t>
            </a:r>
            <a:r>
              <a:rPr lang="en-US" sz="1200" dirty="0" err="1" smtClean="0"/>
              <a:t>yani</a:t>
            </a:r>
            <a:r>
              <a:rPr lang="en-US" sz="1200" dirty="0" smtClean="0"/>
              <a:t> </a:t>
            </a:r>
            <a:r>
              <a:rPr lang="en-US" sz="1200" dirty="0" err="1" smtClean="0"/>
              <a:t>veya</a:t>
            </a:r>
            <a:r>
              <a:rPr lang="en-US" sz="1200" dirty="0" smtClean="0"/>
              <a:t> hic </a:t>
            </a:r>
            <a:r>
              <a:rPr lang="en-US" sz="1200" dirty="0" err="1" smtClean="0"/>
              <a:t>kullanilmayadabilir</a:t>
            </a:r>
            <a:r>
              <a:rPr lang="en-US" sz="1200" dirty="0" smtClean="0"/>
              <a:t> </a:t>
            </a:r>
            <a:r>
              <a:rPr lang="en-US" sz="1200" dirty="0" err="1" smtClean="0"/>
              <a:t>yukarida</a:t>
            </a:r>
            <a:r>
              <a:rPr lang="en-US" sz="1200" dirty="0" smtClean="0"/>
              <a:t> </a:t>
            </a:r>
            <a:r>
              <a:rPr lang="en-US" sz="1200" dirty="0" err="1" smtClean="0"/>
              <a:t>soyledigimiz</a:t>
            </a:r>
            <a:r>
              <a:rPr lang="en-US" sz="1200" dirty="0" smtClean="0"/>
              <a:t> </a:t>
            </a:r>
            <a:r>
              <a:rPr lang="en-US" sz="1200" dirty="0" err="1" smtClean="0"/>
              <a:t>gibi</a:t>
            </a:r>
            <a:r>
              <a:rPr lang="en-US" sz="1200" dirty="0" smtClean="0"/>
              <a:t>.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367644" y="0"/>
            <a:ext cx="6156684" cy="4616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568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rgbClr val="0070C0"/>
                </a:solidFill>
              </a:rPr>
              <a:t>Genel Özellikler</a:t>
            </a:r>
            <a:endParaRPr lang="tr-TR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tr-TR" dirty="0" smtClean="0"/>
              <a:t>Seri veri transferi kullanıldığında, veri baytı bitleri ve eşitlik (</a:t>
            </a:r>
            <a:r>
              <a:rPr lang="tr-TR" b="1" dirty="0" smtClean="0"/>
              <a:t>parity</a:t>
            </a:r>
            <a:r>
              <a:rPr lang="tr-TR" dirty="0" smtClean="0"/>
              <a:t>) biti </a:t>
            </a:r>
            <a:r>
              <a:rPr lang="tr-TR" i="1" dirty="0" smtClean="0">
                <a:solidFill>
                  <a:srgbClr val="FF0000"/>
                </a:solidFill>
              </a:rPr>
              <a:t>tek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smtClean="0"/>
              <a:t>bir veri iletim hattı kullanılarak </a:t>
            </a:r>
            <a:r>
              <a:rPr lang="tr-TR" dirty="0" smtClean="0">
                <a:solidFill>
                  <a:srgbClr val="FF0000"/>
                </a:solidFill>
              </a:rPr>
              <a:t>seri şekilde </a:t>
            </a:r>
            <a:r>
              <a:rPr lang="tr-TR" dirty="0" smtClean="0"/>
              <a:t>alıcı tarafa iletilir</a:t>
            </a:r>
          </a:p>
          <a:p>
            <a:pPr lvl="1"/>
            <a:r>
              <a:rPr lang="tr-TR" dirty="0" smtClean="0"/>
              <a:t>Paralel veri transferinde ise veri baytı ve eşitlik biti </a:t>
            </a:r>
            <a:r>
              <a:rPr lang="tr-TR" i="1" dirty="0" smtClean="0">
                <a:solidFill>
                  <a:srgbClr val="FF0000"/>
                </a:solidFill>
              </a:rPr>
              <a:t>birden fazla </a:t>
            </a:r>
            <a:r>
              <a:rPr lang="tr-TR" dirty="0" smtClean="0"/>
              <a:t>veri iletim hattı kullanılarak alıcı tarafa paralel olarak iletilir (toplam </a:t>
            </a:r>
            <a:r>
              <a:rPr lang="tr-TR" b="1" dirty="0" smtClean="0"/>
              <a:t>9</a:t>
            </a:r>
            <a:r>
              <a:rPr lang="tr-TR" dirty="0" smtClean="0"/>
              <a:t> adet iletim hattına ihtiyaç vardır)</a:t>
            </a:r>
          </a:p>
          <a:p>
            <a:r>
              <a:rPr lang="tr-TR" dirty="0" smtClean="0"/>
              <a:t>Paralel veri transferine oranla </a:t>
            </a:r>
            <a:r>
              <a:rPr lang="tr-TR" dirty="0" smtClean="0">
                <a:solidFill>
                  <a:srgbClr val="FF0000"/>
                </a:solidFill>
              </a:rPr>
              <a:t>çok daha az </a:t>
            </a:r>
            <a:r>
              <a:rPr lang="tr-TR" dirty="0" smtClean="0"/>
              <a:t>sayıda iletim hattının kullanılması özellikle uzun mesafeler arasındaki haberleşmelerde maliyeti düşürür</a:t>
            </a:r>
          </a:p>
          <a:p>
            <a:r>
              <a:rPr lang="tr-TR" dirty="0" smtClean="0"/>
              <a:t>Seri haberleşmede alıcı ve gönderici taraflar arasında bir </a:t>
            </a:r>
            <a:r>
              <a:rPr lang="tr-TR" dirty="0" smtClean="0">
                <a:solidFill>
                  <a:srgbClr val="FF0000"/>
                </a:solidFill>
              </a:rPr>
              <a:t>haberleşme protokolü </a:t>
            </a:r>
            <a:r>
              <a:rPr lang="tr-TR" dirty="0" smtClean="0"/>
              <a:t>kullanılmalıdır</a:t>
            </a:r>
          </a:p>
          <a:p>
            <a:r>
              <a:rPr lang="tr-TR" dirty="0" smtClean="0"/>
              <a:t>Plotter, modem, fare, seri yazıcı, vs. gibi cihazlar seri </a:t>
            </a:r>
            <a:r>
              <a:rPr lang="tr-TR" dirty="0" err="1" smtClean="0"/>
              <a:t>arayüze</a:t>
            </a:r>
            <a:r>
              <a:rPr lang="tr-TR" dirty="0" smtClean="0"/>
              <a:t> bağlanabilirler</a:t>
            </a:r>
            <a:endParaRPr lang="en-US" dirty="0" smtClean="0"/>
          </a:p>
          <a:p>
            <a:r>
              <a:rPr lang="en-US" dirty="0" err="1"/>
              <a:t>Haberlesme</a:t>
            </a:r>
            <a:r>
              <a:rPr lang="en-US" dirty="0"/>
              <a:t> </a:t>
            </a:r>
            <a:r>
              <a:rPr lang="en-US" dirty="0" err="1"/>
              <a:t>soz</a:t>
            </a:r>
            <a:r>
              <a:rPr lang="en-US" dirty="0"/>
              <a:t> </a:t>
            </a:r>
            <a:r>
              <a:rPr lang="en-US" dirty="0" err="1"/>
              <a:t>konusu</a:t>
            </a:r>
            <a:r>
              <a:rPr lang="en-US" dirty="0"/>
              <a:t> </a:t>
            </a:r>
            <a:r>
              <a:rPr lang="en-US" dirty="0" err="1"/>
              <a:t>oldugunda</a:t>
            </a:r>
            <a:r>
              <a:rPr lang="en-US" dirty="0"/>
              <a:t> </a:t>
            </a:r>
            <a:r>
              <a:rPr lang="en-US" dirty="0" err="1"/>
              <a:t>bitlerde</a:t>
            </a:r>
            <a:r>
              <a:rPr lang="en-US" dirty="0"/>
              <a:t> </a:t>
            </a:r>
            <a:r>
              <a:rPr lang="en-US" dirty="0" err="1"/>
              <a:t>bozulma</a:t>
            </a:r>
            <a:r>
              <a:rPr lang="en-US" dirty="0"/>
              <a:t> </a:t>
            </a:r>
            <a:r>
              <a:rPr lang="en-US" dirty="0" err="1"/>
              <a:t>ihtimali</a:t>
            </a:r>
            <a:r>
              <a:rPr lang="en-US" dirty="0"/>
              <a:t> her zaman </a:t>
            </a:r>
            <a:r>
              <a:rPr lang="en-US" dirty="0" err="1"/>
              <a:t>vardir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paralel</a:t>
            </a:r>
            <a:r>
              <a:rPr lang="en-US" dirty="0"/>
              <a:t> </a:t>
            </a:r>
            <a:r>
              <a:rPr lang="en-US" dirty="0" err="1"/>
              <a:t>haberlesmede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coktur</a:t>
            </a:r>
            <a:r>
              <a:rPr lang="en-US" dirty="0"/>
              <a:t> </a:t>
            </a:r>
            <a:r>
              <a:rPr lang="en-US" dirty="0" err="1"/>
              <a:t>iletim</a:t>
            </a:r>
            <a:r>
              <a:rPr lang="en-US" dirty="0"/>
              <a:t> </a:t>
            </a:r>
            <a:r>
              <a:rPr lang="en-US" dirty="0" err="1"/>
              <a:t>hatlarinin</a:t>
            </a:r>
            <a:r>
              <a:rPr lang="en-US" dirty="0"/>
              <a:t> </a:t>
            </a:r>
            <a:r>
              <a:rPr lang="en-US" dirty="0" err="1"/>
              <a:t>yakinligindan</a:t>
            </a:r>
            <a:r>
              <a:rPr lang="en-US" dirty="0"/>
              <a:t> </a:t>
            </a:r>
            <a:r>
              <a:rPr lang="en-US" dirty="0" err="1"/>
              <a:t>falan</a:t>
            </a:r>
            <a:r>
              <a:rPr lang="en-US" dirty="0"/>
              <a:t> </a:t>
            </a:r>
            <a:r>
              <a:rPr lang="en-US" dirty="0" err="1"/>
              <a:t>dolayi</a:t>
            </a:r>
            <a:r>
              <a:rPr lang="en-US" dirty="0"/>
              <a:t>.</a:t>
            </a:r>
          </a:p>
          <a:p>
            <a:r>
              <a:rPr lang="en-US" dirty="0" err="1"/>
              <a:t>Bitlerdeki</a:t>
            </a:r>
            <a:r>
              <a:rPr lang="en-US" dirty="0"/>
              <a:t> </a:t>
            </a:r>
            <a:r>
              <a:rPr lang="en-US" dirty="0" err="1"/>
              <a:t>bozulmayi</a:t>
            </a:r>
            <a:r>
              <a:rPr lang="en-US" dirty="0"/>
              <a:t> </a:t>
            </a:r>
            <a:r>
              <a:rPr lang="en-US" dirty="0" err="1"/>
              <a:t>karsi</a:t>
            </a:r>
            <a:r>
              <a:rPr lang="en-US" dirty="0"/>
              <a:t> </a:t>
            </a:r>
            <a:r>
              <a:rPr lang="en-US" dirty="0" err="1"/>
              <a:t>tarafa</a:t>
            </a:r>
            <a:r>
              <a:rPr lang="en-US" dirty="0"/>
              <a:t> </a:t>
            </a:r>
            <a:r>
              <a:rPr lang="en-US" dirty="0" err="1"/>
              <a:t>soylemek</a:t>
            </a:r>
            <a:r>
              <a:rPr lang="en-US" dirty="0"/>
              <a:t> </a:t>
            </a:r>
            <a:r>
              <a:rPr lang="en-US" dirty="0" err="1"/>
              <a:t>icin</a:t>
            </a:r>
            <a:r>
              <a:rPr lang="en-US" dirty="0"/>
              <a:t> parity </a:t>
            </a:r>
            <a:r>
              <a:rPr lang="en-US" dirty="0" err="1"/>
              <a:t>yontemi</a:t>
            </a:r>
            <a:r>
              <a:rPr lang="en-US" dirty="0"/>
              <a:t> </a:t>
            </a:r>
            <a:r>
              <a:rPr lang="en-US" dirty="0" err="1"/>
              <a:t>vardir</a:t>
            </a:r>
            <a:r>
              <a:rPr lang="en-US" dirty="0"/>
              <a:t>. Bu </a:t>
            </a:r>
            <a:r>
              <a:rPr lang="en-US" dirty="0" err="1"/>
              <a:t>yontem</a:t>
            </a:r>
            <a:r>
              <a:rPr lang="en-US" dirty="0"/>
              <a:t> hem parallel de hem de </a:t>
            </a:r>
            <a:r>
              <a:rPr lang="en-US" dirty="0" err="1"/>
              <a:t>seri</a:t>
            </a:r>
            <a:r>
              <a:rPr lang="en-US" dirty="0"/>
              <a:t> de </a:t>
            </a:r>
            <a:r>
              <a:rPr lang="en-US" dirty="0" err="1"/>
              <a:t>vardir</a:t>
            </a:r>
            <a:r>
              <a:rPr lang="en-US" dirty="0"/>
              <a:t>.</a:t>
            </a:r>
          </a:p>
          <a:p>
            <a:r>
              <a:rPr lang="en-US" dirty="0"/>
              <a:t>Start </a:t>
            </a:r>
            <a:r>
              <a:rPr lang="en-US" dirty="0" err="1"/>
              <a:t>biti</a:t>
            </a:r>
            <a:r>
              <a:rPr lang="en-US" dirty="0"/>
              <a:t> 0, </a:t>
            </a:r>
            <a:r>
              <a:rPr lang="en-US" dirty="0" err="1"/>
              <a:t>bitis</a:t>
            </a:r>
            <a:r>
              <a:rPr lang="en-US" dirty="0"/>
              <a:t> </a:t>
            </a:r>
            <a:r>
              <a:rPr lang="en-US" dirty="0" err="1"/>
              <a:t>biti</a:t>
            </a:r>
            <a:r>
              <a:rPr lang="en-US" dirty="0"/>
              <a:t> 1 </a:t>
            </a:r>
            <a:r>
              <a:rPr lang="en-US" dirty="0" err="1"/>
              <a:t>buna</a:t>
            </a:r>
            <a:r>
              <a:rPr lang="en-US" dirty="0"/>
              <a:t> </a:t>
            </a:r>
            <a:r>
              <a:rPr lang="en-US" dirty="0" err="1"/>
              <a:t>ek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parity </a:t>
            </a:r>
            <a:r>
              <a:rPr lang="en-US" dirty="0" err="1"/>
              <a:t>biti</a:t>
            </a:r>
            <a:r>
              <a:rPr lang="en-US" dirty="0"/>
              <a:t> vs.. </a:t>
            </a:r>
            <a:r>
              <a:rPr lang="en-US" dirty="0" err="1"/>
              <a:t>ek</a:t>
            </a:r>
            <a:r>
              <a:rPr lang="en-US" dirty="0"/>
              <a:t> </a:t>
            </a:r>
            <a:r>
              <a:rPr lang="en-US" dirty="0" err="1"/>
              <a:t>ozellikler</a:t>
            </a:r>
            <a:r>
              <a:rPr lang="en-US" dirty="0"/>
              <a:t> </a:t>
            </a:r>
            <a:r>
              <a:rPr lang="en-US" dirty="0" err="1"/>
              <a:t>eklenerek</a:t>
            </a:r>
            <a:r>
              <a:rPr lang="en-US" dirty="0"/>
              <a:t> </a:t>
            </a:r>
            <a:r>
              <a:rPr lang="en-US" dirty="0" err="1"/>
              <a:t>seri</a:t>
            </a:r>
            <a:r>
              <a:rPr lang="en-US" dirty="0"/>
              <a:t> port </a:t>
            </a:r>
            <a:r>
              <a:rPr lang="en-US" dirty="0" err="1"/>
              <a:t>programlanacak</a:t>
            </a:r>
            <a:r>
              <a:rPr lang="en-US" dirty="0"/>
              <a:t>. </a:t>
            </a:r>
            <a:r>
              <a:rPr lang="en-US" dirty="0" err="1"/>
              <a:t>Tabiki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pakette</a:t>
            </a:r>
            <a:r>
              <a:rPr lang="en-US" dirty="0"/>
              <a:t> (</a:t>
            </a:r>
            <a:r>
              <a:rPr lang="en-US" dirty="0" err="1"/>
              <a:t>framede</a:t>
            </a:r>
            <a:r>
              <a:rPr lang="en-US" dirty="0"/>
              <a:t>) ne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olacak</a:t>
            </a:r>
            <a:r>
              <a:rPr lang="en-US" dirty="0"/>
              <a:t> </a:t>
            </a:r>
            <a:r>
              <a:rPr lang="en-US" dirty="0" err="1"/>
              <a:t>falan</a:t>
            </a:r>
            <a:r>
              <a:rPr lang="en-US" dirty="0"/>
              <a:t> </a:t>
            </a:r>
            <a:r>
              <a:rPr lang="en-US" dirty="0" err="1"/>
              <a:t>bunlarin</a:t>
            </a:r>
            <a:r>
              <a:rPr lang="en-US" dirty="0"/>
              <a:t> </a:t>
            </a:r>
            <a:r>
              <a:rPr lang="en-US" dirty="0" err="1"/>
              <a:t>hepsini</a:t>
            </a:r>
            <a:r>
              <a:rPr lang="en-US" dirty="0"/>
              <a:t> biz </a:t>
            </a:r>
            <a:r>
              <a:rPr lang="en-US" dirty="0" err="1"/>
              <a:t>belirliyoruz</a:t>
            </a:r>
            <a:r>
              <a:rPr lang="en-US" dirty="0"/>
              <a:t>.</a:t>
            </a: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93179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0" y="4725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200" dirty="0" err="1" smtClean="0"/>
              <a:t>Artik</a:t>
            </a:r>
            <a:r>
              <a:rPr lang="en-US" sz="1200" dirty="0" smtClean="0"/>
              <a:t> </a:t>
            </a:r>
            <a:r>
              <a:rPr lang="en-US" sz="1200" dirty="0" err="1" smtClean="0"/>
              <a:t>en</a:t>
            </a:r>
            <a:r>
              <a:rPr lang="en-US" sz="1200" dirty="0" smtClean="0"/>
              <a:t> son </a:t>
            </a:r>
            <a:r>
              <a:rPr lang="en-US" sz="1200" dirty="0" err="1" smtClean="0"/>
              <a:t>islem</a:t>
            </a:r>
            <a:r>
              <a:rPr lang="en-US" sz="1200" dirty="0" smtClean="0"/>
              <a:t> </a:t>
            </a:r>
            <a:r>
              <a:rPr lang="en-US" sz="1200" dirty="0" err="1" smtClean="0"/>
              <a:t>olarak</a:t>
            </a:r>
            <a:r>
              <a:rPr lang="en-US" sz="1200" dirty="0" smtClean="0"/>
              <a:t> da </a:t>
            </a:r>
            <a:r>
              <a:rPr lang="en-US" sz="1200" dirty="0" err="1" smtClean="0"/>
              <a:t>zaten</a:t>
            </a:r>
            <a:r>
              <a:rPr lang="en-US" sz="1200" dirty="0" smtClean="0"/>
              <a:t> RD </a:t>
            </a:r>
            <a:r>
              <a:rPr lang="en-US" sz="1200" dirty="0" err="1" smtClean="0"/>
              <a:t>ve</a:t>
            </a:r>
            <a:r>
              <a:rPr lang="en-US" sz="1200" dirty="0" smtClean="0"/>
              <a:t> TD </a:t>
            </a:r>
            <a:r>
              <a:rPr lang="en-US" sz="1200" dirty="0" err="1" smtClean="0"/>
              <a:t>uclarindan</a:t>
            </a:r>
            <a:r>
              <a:rPr lang="en-US" sz="1200" dirty="0" smtClean="0"/>
              <a:t> </a:t>
            </a:r>
            <a:r>
              <a:rPr lang="en-US" sz="1200" dirty="0" err="1" smtClean="0"/>
              <a:t>veri</a:t>
            </a:r>
            <a:r>
              <a:rPr lang="en-US" sz="1200" dirty="0" smtClean="0"/>
              <a:t> bit </a:t>
            </a:r>
            <a:r>
              <a:rPr lang="en-US" sz="1200" dirty="0" err="1" smtClean="0"/>
              <a:t>bit</a:t>
            </a:r>
            <a:r>
              <a:rPr lang="en-US" sz="1200" dirty="0" smtClean="0"/>
              <a:t> </a:t>
            </a:r>
            <a:r>
              <a:rPr lang="en-US" sz="1200" dirty="0" err="1" smtClean="0"/>
              <a:t>gonderilir</a:t>
            </a:r>
            <a:r>
              <a:rPr lang="en-US" sz="1200" dirty="0" smtClean="0"/>
              <a:t> </a:t>
            </a:r>
            <a:r>
              <a:rPr lang="en-US" sz="1200" dirty="0" err="1" smtClean="0"/>
              <a:t>ve</a:t>
            </a:r>
            <a:r>
              <a:rPr lang="en-US" sz="1200" dirty="0" smtClean="0"/>
              <a:t> </a:t>
            </a:r>
            <a:r>
              <a:rPr lang="en-US" sz="1200" dirty="0" err="1" smtClean="0"/>
              <a:t>alinir</a:t>
            </a:r>
            <a:r>
              <a:rPr lang="en-US" sz="1200" dirty="0" smtClean="0"/>
              <a:t>. </a:t>
            </a:r>
            <a:r>
              <a:rPr lang="en-US" sz="1200" dirty="0" err="1" smtClean="0"/>
              <a:t>Aslinda</a:t>
            </a:r>
            <a:r>
              <a:rPr lang="en-US" sz="1200" dirty="0" smtClean="0"/>
              <a:t> </a:t>
            </a:r>
            <a:r>
              <a:rPr lang="en-US" sz="1200" dirty="0" err="1" smtClean="0"/>
              <a:t>burda</a:t>
            </a:r>
            <a:r>
              <a:rPr lang="en-US" sz="1200" dirty="0" smtClean="0"/>
              <a:t> </a:t>
            </a:r>
            <a:r>
              <a:rPr lang="en-US" sz="1200" dirty="0" err="1" smtClean="0"/>
              <a:t>modemler</a:t>
            </a:r>
            <a:r>
              <a:rPr lang="en-US" sz="1200" dirty="0" smtClean="0"/>
              <a:t> </a:t>
            </a:r>
            <a:r>
              <a:rPr lang="en-US" sz="1200" dirty="0" err="1" smtClean="0"/>
              <a:t>birbiri</a:t>
            </a:r>
            <a:r>
              <a:rPr lang="en-US" sz="1200" dirty="0" smtClean="0"/>
              <a:t> </a:t>
            </a:r>
            <a:r>
              <a:rPr lang="en-US" sz="1200" dirty="0" err="1" smtClean="0"/>
              <a:t>ile</a:t>
            </a:r>
            <a:r>
              <a:rPr lang="en-US" sz="1200" dirty="0" smtClean="0"/>
              <a:t> </a:t>
            </a:r>
            <a:r>
              <a:rPr lang="en-US" sz="1200" dirty="0" err="1" smtClean="0"/>
              <a:t>haberlesiyor</a:t>
            </a:r>
            <a:r>
              <a:rPr lang="en-US" sz="1200" dirty="0" smtClean="0"/>
              <a:t>. </a:t>
            </a:r>
            <a:r>
              <a:rPr lang="en-US" sz="1200" dirty="0" err="1" smtClean="0"/>
              <a:t>Yani</a:t>
            </a:r>
            <a:r>
              <a:rPr lang="en-US" sz="1200" dirty="0" smtClean="0"/>
              <a:t> PC </a:t>
            </a:r>
            <a:r>
              <a:rPr lang="en-US" sz="1200" dirty="0" err="1" smtClean="0"/>
              <a:t>tarafinda</a:t>
            </a:r>
            <a:r>
              <a:rPr lang="en-US" sz="1200" dirty="0" smtClean="0"/>
              <a:t> da </a:t>
            </a:r>
            <a:r>
              <a:rPr lang="en-US" sz="1200" dirty="0" err="1" smtClean="0"/>
              <a:t>bir</a:t>
            </a:r>
            <a:r>
              <a:rPr lang="en-US" sz="1200" dirty="0" smtClean="0"/>
              <a:t> modem </a:t>
            </a:r>
            <a:r>
              <a:rPr lang="en-US" sz="1200" dirty="0" err="1" smtClean="0"/>
              <a:t>var</a:t>
            </a:r>
            <a:r>
              <a:rPr lang="en-US" sz="1200" dirty="0" smtClean="0"/>
              <a:t> </a:t>
            </a:r>
            <a:r>
              <a:rPr lang="en-US" sz="1200" dirty="0" err="1" smtClean="0"/>
              <a:t>ama</a:t>
            </a:r>
            <a:r>
              <a:rPr lang="en-US" sz="1200" dirty="0" smtClean="0"/>
              <a:t> </a:t>
            </a:r>
            <a:r>
              <a:rPr lang="en-US" sz="1200" dirty="0" err="1" smtClean="0"/>
              <a:t>gosterilmiyor</a:t>
            </a:r>
            <a:r>
              <a:rPr lang="en-US" sz="1200" dirty="0" smtClean="0"/>
              <a:t>.</a:t>
            </a:r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259632" y="-1"/>
            <a:ext cx="6203794" cy="4653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479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3200" dirty="0" smtClean="0">
                <a:solidFill>
                  <a:srgbClr val="0070C0"/>
                </a:solidFill>
              </a:rPr>
              <a:t>UART 8250/16450/16550 – Genel Özellikler</a:t>
            </a:r>
            <a:endParaRPr lang="tr-TR" sz="3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544616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/>
              <a:t>Seri Port </a:t>
            </a:r>
            <a:r>
              <a:rPr lang="en-US" b="1" dirty="0" err="1" smtClean="0"/>
              <a:t>Denetleyici</a:t>
            </a:r>
            <a:r>
              <a:rPr lang="en-US" b="1" dirty="0" smtClean="0"/>
              <a:t> </a:t>
            </a:r>
            <a:r>
              <a:rPr lang="en-US" b="1" dirty="0" err="1" smtClean="0"/>
              <a:t>olarak</a:t>
            </a:r>
            <a:r>
              <a:rPr lang="en-US" b="1" dirty="0" smtClean="0"/>
              <a:t> </a:t>
            </a:r>
            <a:r>
              <a:rPr lang="en-US" b="1" dirty="0" err="1" smtClean="0"/>
              <a:t>PC’de</a:t>
            </a:r>
            <a:r>
              <a:rPr lang="en-US" b="1" dirty="0" smtClean="0"/>
              <a:t> </a:t>
            </a:r>
            <a:r>
              <a:rPr lang="en-US" b="1" dirty="0" err="1" smtClean="0"/>
              <a:t>kullanilir</a:t>
            </a:r>
            <a:r>
              <a:rPr lang="en-US" b="1" dirty="0" smtClean="0"/>
              <a:t>. </a:t>
            </a:r>
            <a:r>
              <a:rPr lang="en-US" b="1" dirty="0" err="1" smtClean="0"/>
              <a:t>PC’deki</a:t>
            </a:r>
            <a:r>
              <a:rPr lang="en-US" b="1" dirty="0" smtClean="0"/>
              <a:t> </a:t>
            </a:r>
            <a:r>
              <a:rPr lang="en-US" b="1" dirty="0" err="1" smtClean="0"/>
              <a:t>haberlesme</a:t>
            </a:r>
            <a:r>
              <a:rPr lang="en-US" b="1" dirty="0" smtClean="0"/>
              <a:t> </a:t>
            </a:r>
            <a:r>
              <a:rPr lang="en-US" b="1" dirty="0" err="1" smtClean="0"/>
              <a:t>asenkrondur</a:t>
            </a:r>
            <a:r>
              <a:rPr lang="en-US" b="1" dirty="0" smtClean="0"/>
              <a:t>.</a:t>
            </a:r>
          </a:p>
          <a:p>
            <a:r>
              <a:rPr lang="tr-TR" b="1" dirty="0" smtClean="0"/>
              <a:t>UART</a:t>
            </a:r>
            <a:r>
              <a:rPr lang="tr-TR" dirty="0" smtClean="0"/>
              <a:t> (</a:t>
            </a:r>
            <a:r>
              <a:rPr lang="tr-TR" i="1" dirty="0" smtClean="0"/>
              <a:t>Universal Asynchronous Receiver and Transmitter</a:t>
            </a:r>
            <a:r>
              <a:rPr lang="tr-TR" dirty="0" smtClean="0"/>
              <a:t>) </a:t>
            </a:r>
            <a:r>
              <a:rPr lang="en-US" dirty="0" err="1" smtClean="0"/>
              <a:t>cip</a:t>
            </a:r>
            <a:r>
              <a:rPr lang="en-US" dirty="0" smtClean="0"/>
              <a:t> ‘</a:t>
            </a:r>
            <a:r>
              <a:rPr lang="en-US" dirty="0" err="1" smtClean="0"/>
              <a:t>inin</a:t>
            </a:r>
            <a:r>
              <a:rPr lang="tr-TR" dirty="0" smtClean="0"/>
              <a:t> görevleri aşağıdaki gibidir:</a:t>
            </a:r>
          </a:p>
          <a:p>
            <a:pPr lvl="1"/>
            <a:r>
              <a:rPr lang="tr-TR" dirty="0" smtClean="0"/>
              <a:t>CPU ‘dan gelen paralel veriyi belli bir baud hızında seri veriye dönüştürmek</a:t>
            </a:r>
          </a:p>
          <a:p>
            <a:pPr lvl="1"/>
            <a:r>
              <a:rPr lang="tr-TR" dirty="0" smtClean="0"/>
              <a:t>Harici cihazdan gelen seri veriyi paralel veriye dönüştürmek</a:t>
            </a:r>
          </a:p>
          <a:p>
            <a:r>
              <a:rPr lang="tr-TR" dirty="0" smtClean="0"/>
              <a:t>UART üzerinde işlemler (karakter gönderme, karakter alma, vs) gerçekleştirmek için </a:t>
            </a:r>
            <a:r>
              <a:rPr lang="tr-TR" b="1" dirty="0" smtClean="0"/>
              <a:t>BIOS kesmeleri </a:t>
            </a:r>
            <a:r>
              <a:rPr lang="tr-TR" dirty="0" smtClean="0"/>
              <a:t>(</a:t>
            </a:r>
            <a:r>
              <a:rPr lang="tr-TR" i="1" dirty="0" smtClean="0"/>
              <a:t>INT 14h</a:t>
            </a:r>
            <a:r>
              <a:rPr lang="tr-TR" dirty="0" smtClean="0"/>
              <a:t>) kullanılır</a:t>
            </a:r>
          </a:p>
          <a:p>
            <a:r>
              <a:rPr lang="tr-TR" dirty="0" smtClean="0"/>
              <a:t>PC ‘de </a:t>
            </a:r>
            <a:r>
              <a:rPr lang="tr-TR" b="1" dirty="0" smtClean="0"/>
              <a:t>UART 8250 </a:t>
            </a:r>
            <a:r>
              <a:rPr lang="tr-TR" dirty="0" smtClean="0"/>
              <a:t>ya da </a:t>
            </a:r>
            <a:r>
              <a:rPr lang="tr-TR" b="1" dirty="0" smtClean="0"/>
              <a:t>UART 16450/</a:t>
            </a:r>
            <a:r>
              <a:rPr lang="en-US" b="1" dirty="0" smtClean="0"/>
              <a:t>82450/</a:t>
            </a:r>
            <a:r>
              <a:rPr lang="tr-TR" b="1" dirty="0" smtClean="0"/>
              <a:t>16550 </a:t>
            </a:r>
            <a:r>
              <a:rPr lang="tr-TR" dirty="0" smtClean="0"/>
              <a:t>çipleri kullanılır</a:t>
            </a:r>
          </a:p>
          <a:p>
            <a:pPr lvl="1"/>
            <a:r>
              <a:rPr lang="tr-TR" dirty="0" smtClean="0"/>
              <a:t>UART 8250, </a:t>
            </a:r>
            <a:r>
              <a:rPr lang="tr-TR" b="1" dirty="0" smtClean="0"/>
              <a:t>PC/XT</a:t>
            </a:r>
            <a:r>
              <a:rPr lang="tr-TR" dirty="0" smtClean="0"/>
              <a:t> mimarisinde kullanılmıştır</a:t>
            </a:r>
          </a:p>
          <a:p>
            <a:pPr lvl="2"/>
            <a:r>
              <a:rPr lang="tr-TR" dirty="0" smtClean="0"/>
              <a:t>8250, maksimum </a:t>
            </a:r>
            <a:r>
              <a:rPr lang="tr-TR" b="1" dirty="0" smtClean="0"/>
              <a:t>9600</a:t>
            </a:r>
            <a:r>
              <a:rPr lang="tr-TR" dirty="0" smtClean="0"/>
              <a:t> baud hızını destekler</a:t>
            </a:r>
          </a:p>
          <a:p>
            <a:pPr lvl="2"/>
            <a:r>
              <a:rPr lang="tr-TR" dirty="0" smtClean="0"/>
              <a:t>8250, hata (bug) içeren bir çiptir; seri arayüze her erişim, </a:t>
            </a:r>
            <a:r>
              <a:rPr lang="tr-TR" b="1" dirty="0" smtClean="0"/>
              <a:t>gerek olmasa da</a:t>
            </a:r>
            <a:r>
              <a:rPr lang="tr-TR" dirty="0" smtClean="0"/>
              <a:t>, CPU ‘ya bir kesme isteğinin gönderilmesine neden olur</a:t>
            </a:r>
          </a:p>
          <a:p>
            <a:pPr lvl="1"/>
            <a:r>
              <a:rPr lang="tr-TR" dirty="0" smtClean="0"/>
              <a:t>Günümüz PC ‘lerinde </a:t>
            </a:r>
            <a:r>
              <a:rPr lang="tr-TR" b="1" dirty="0" smtClean="0"/>
              <a:t>UART 16450</a:t>
            </a:r>
            <a:r>
              <a:rPr lang="en-US" b="1" dirty="0" smtClean="0"/>
              <a:t>/82450</a:t>
            </a:r>
            <a:r>
              <a:rPr lang="tr-TR" b="1" dirty="0" smtClean="0"/>
              <a:t> </a:t>
            </a:r>
            <a:r>
              <a:rPr lang="tr-TR" dirty="0" smtClean="0"/>
              <a:t>ya da </a:t>
            </a:r>
            <a:r>
              <a:rPr lang="tr-TR" b="1" dirty="0" smtClean="0"/>
              <a:t>UART 16550 </a:t>
            </a:r>
            <a:r>
              <a:rPr lang="tr-TR" dirty="0" smtClean="0"/>
              <a:t>çipleri kullanılır</a:t>
            </a:r>
          </a:p>
          <a:p>
            <a:pPr lvl="2"/>
            <a:r>
              <a:rPr lang="tr-TR" b="1" dirty="0" smtClean="0"/>
              <a:t>16450</a:t>
            </a:r>
            <a:r>
              <a:rPr lang="tr-TR" dirty="0" smtClean="0"/>
              <a:t>, maksimum </a:t>
            </a:r>
            <a:r>
              <a:rPr lang="tr-TR" b="1" dirty="0" smtClean="0"/>
              <a:t>115200</a:t>
            </a:r>
            <a:r>
              <a:rPr lang="tr-TR" dirty="0" smtClean="0"/>
              <a:t> baud hızını destekler</a:t>
            </a:r>
          </a:p>
          <a:p>
            <a:pPr lvl="3"/>
            <a:r>
              <a:rPr lang="tr-TR" dirty="0" smtClean="0"/>
              <a:t>Bununla birlikte, seri arayüze hizmet sunan BIOS ‘a ait </a:t>
            </a:r>
            <a:r>
              <a:rPr lang="tr-TR" b="1" dirty="0" smtClean="0"/>
              <a:t>INT 14h </a:t>
            </a:r>
            <a:r>
              <a:rPr lang="tr-TR" dirty="0" smtClean="0"/>
              <a:t>kesmesi maksimum </a:t>
            </a:r>
            <a:r>
              <a:rPr lang="tr-TR" b="1" dirty="0" smtClean="0"/>
              <a:t>19200</a:t>
            </a:r>
            <a:r>
              <a:rPr lang="tr-TR" dirty="0" smtClean="0"/>
              <a:t> baud hızında çalışabilir (her bir alınan ya da gönderilen karakter üzerinde yapılan varsayılan işlemlerden ötürü)</a:t>
            </a:r>
          </a:p>
          <a:p>
            <a:pPr lvl="2"/>
            <a:r>
              <a:rPr lang="tr-TR" b="1" dirty="0" smtClean="0"/>
              <a:t>16550</a:t>
            </a:r>
            <a:r>
              <a:rPr lang="tr-TR" dirty="0" smtClean="0"/>
              <a:t>, daha yüksek hızlı (</a:t>
            </a:r>
            <a:r>
              <a:rPr lang="tr-TR" b="1" dirty="0" smtClean="0"/>
              <a:t>baud hızı &gt; 19200</a:t>
            </a:r>
            <a:r>
              <a:rPr lang="tr-TR" dirty="0" smtClean="0"/>
              <a:t>) seri haberleşme hızlarına çıkılmasını sağlar</a:t>
            </a:r>
          </a:p>
          <a:p>
            <a:pPr lvl="3"/>
            <a:r>
              <a:rPr lang="tr-TR" dirty="0" smtClean="0"/>
              <a:t>16450 ‘den farklı olarak </a:t>
            </a:r>
            <a:r>
              <a:rPr lang="en-US" dirty="0" smtClean="0"/>
              <a:t>hem </a:t>
            </a:r>
            <a:r>
              <a:rPr lang="en-US" dirty="0" err="1" smtClean="0"/>
              <a:t>gelen</a:t>
            </a:r>
            <a:r>
              <a:rPr lang="en-US" dirty="0" smtClean="0"/>
              <a:t> hem de </a:t>
            </a:r>
            <a:r>
              <a:rPr lang="en-US" dirty="0" err="1" smtClean="0"/>
              <a:t>giden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icin</a:t>
            </a:r>
            <a:r>
              <a:rPr lang="en-US" dirty="0" smtClean="0"/>
              <a:t> </a:t>
            </a:r>
            <a:r>
              <a:rPr lang="tr-TR" dirty="0" smtClean="0"/>
              <a:t>bir </a:t>
            </a:r>
            <a:r>
              <a:rPr lang="tr-TR" b="1" dirty="0" smtClean="0"/>
              <a:t>FIFO</a:t>
            </a:r>
            <a:r>
              <a:rPr lang="tr-TR" dirty="0" smtClean="0"/>
              <a:t> tamponuna sahiptir</a:t>
            </a:r>
            <a:r>
              <a:rPr lang="en-US" dirty="0"/>
              <a:t>.</a:t>
            </a:r>
            <a:endParaRPr lang="en-US" dirty="0" smtClean="0"/>
          </a:p>
          <a:p>
            <a:pPr lvl="4"/>
            <a:r>
              <a:rPr lang="en-US" dirty="0" err="1" smtClean="0"/>
              <a:t>Boylelikle</a:t>
            </a:r>
            <a:r>
              <a:rPr lang="en-US" dirty="0" smtClean="0"/>
              <a:t>, </a:t>
            </a:r>
            <a:r>
              <a:rPr lang="en-US" dirty="0" err="1" smtClean="0"/>
              <a:t>gelen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icin</a:t>
            </a:r>
            <a:r>
              <a:rPr lang="en-US" dirty="0" smtClean="0"/>
              <a:t> CPU ‘</a:t>
            </a:r>
            <a:r>
              <a:rPr lang="en-US" dirty="0" err="1" smtClean="0"/>
              <a:t>ya</a:t>
            </a:r>
            <a:r>
              <a:rPr lang="en-US" dirty="0" smtClean="0"/>
              <a:t> </a:t>
            </a:r>
            <a:r>
              <a:rPr lang="en-US" dirty="0" err="1" smtClean="0"/>
              <a:t>gonderilen</a:t>
            </a:r>
            <a:r>
              <a:rPr lang="en-US" dirty="0" smtClean="0"/>
              <a:t> </a:t>
            </a:r>
            <a:r>
              <a:rPr lang="en-US" dirty="0" err="1" smtClean="0"/>
              <a:t>kesme</a:t>
            </a:r>
            <a:r>
              <a:rPr lang="en-US" dirty="0" smtClean="0"/>
              <a:t> </a:t>
            </a:r>
            <a:r>
              <a:rPr lang="en-US" dirty="0" err="1" smtClean="0"/>
              <a:t>isteklerinin</a:t>
            </a:r>
            <a:r>
              <a:rPr lang="en-US" dirty="0" smtClean="0"/>
              <a:t> </a:t>
            </a:r>
            <a:r>
              <a:rPr lang="en-US" dirty="0" err="1" smtClean="0"/>
              <a:t>sayisi</a:t>
            </a:r>
            <a:r>
              <a:rPr lang="en-US" dirty="0" smtClean="0"/>
              <a:t> </a:t>
            </a:r>
            <a:r>
              <a:rPr lang="en-US" b="1" dirty="0" err="1" smtClean="0"/>
              <a:t>azaltilmis</a:t>
            </a:r>
            <a:r>
              <a:rPr lang="en-US" dirty="0" smtClean="0"/>
              <a:t> </a:t>
            </a:r>
            <a:r>
              <a:rPr lang="en-US" dirty="0" err="1" smtClean="0"/>
              <a:t>olur</a:t>
            </a:r>
            <a:r>
              <a:rPr lang="en-US" dirty="0" smtClean="0"/>
              <a:t> (</a:t>
            </a:r>
            <a:r>
              <a:rPr lang="en-US" dirty="0" err="1" smtClean="0"/>
              <a:t>aksi</a:t>
            </a:r>
            <a:r>
              <a:rPr lang="en-US" dirty="0" smtClean="0"/>
              <a:t> </a:t>
            </a:r>
            <a:r>
              <a:rPr lang="en-US" dirty="0" err="1" smtClean="0"/>
              <a:t>taktirde</a:t>
            </a:r>
            <a:r>
              <a:rPr lang="en-US" dirty="0" smtClean="0"/>
              <a:t> her </a:t>
            </a:r>
            <a:r>
              <a:rPr lang="en-US" dirty="0" err="1" smtClean="0"/>
              <a:t>bir</a:t>
            </a:r>
            <a:r>
              <a:rPr lang="en-US" dirty="0" smtClean="0"/>
              <a:t> SDU </a:t>
            </a:r>
            <a:r>
              <a:rPr lang="en-US" dirty="0" err="1" smtClean="0"/>
              <a:t>icin</a:t>
            </a:r>
            <a:r>
              <a:rPr lang="en-US" dirty="0" smtClean="0"/>
              <a:t> </a:t>
            </a:r>
            <a:r>
              <a:rPr lang="en-US" dirty="0" err="1" smtClean="0"/>
              <a:t>kesme</a:t>
            </a:r>
            <a:r>
              <a:rPr lang="en-US" dirty="0" smtClean="0"/>
              <a:t> </a:t>
            </a:r>
            <a:r>
              <a:rPr lang="en-US" dirty="0" err="1" smtClean="0"/>
              <a:t>istegi</a:t>
            </a:r>
            <a:r>
              <a:rPr lang="en-US" dirty="0" smtClean="0"/>
              <a:t> </a:t>
            </a:r>
            <a:r>
              <a:rPr lang="en-US" dirty="0" err="1" smtClean="0"/>
              <a:t>uretilmesi</a:t>
            </a:r>
            <a:r>
              <a:rPr lang="en-US" dirty="0" smtClean="0"/>
              <a:t> </a:t>
            </a:r>
            <a:r>
              <a:rPr lang="en-US" dirty="0" err="1" smtClean="0"/>
              <a:t>gerekirdi</a:t>
            </a:r>
            <a:r>
              <a:rPr lang="en-US" dirty="0" smtClean="0"/>
              <a:t>)</a:t>
            </a:r>
            <a:endParaRPr lang="tr-TR" dirty="0" smtClean="0"/>
          </a:p>
          <a:p>
            <a:pPr lvl="3"/>
            <a:r>
              <a:rPr lang="tr-TR" dirty="0" smtClean="0"/>
              <a:t>Eğer, karakterler </a:t>
            </a:r>
            <a:r>
              <a:rPr lang="tr-TR" b="1" dirty="0" smtClean="0"/>
              <a:t>kesme servis programının okuma hızından daha yüksek bir hızda </a:t>
            </a:r>
            <a:r>
              <a:rPr lang="tr-TR" dirty="0" smtClean="0"/>
              <a:t>arayüze ulaşıyorlarsa</a:t>
            </a:r>
            <a:r>
              <a:rPr lang="en-US" dirty="0" smtClean="0"/>
              <a:t>,</a:t>
            </a:r>
            <a:r>
              <a:rPr lang="tr-TR" dirty="0" smtClean="0"/>
              <a:t> FIFO tamponunda saklanarak daha ileriki bir zamanda CPU tarafından okunurlar; böylelikle </a:t>
            </a:r>
            <a:r>
              <a:rPr lang="tr-TR" b="1" dirty="0" smtClean="0"/>
              <a:t>üzerine yazma </a:t>
            </a:r>
            <a:r>
              <a:rPr lang="tr-TR" dirty="0" smtClean="0"/>
              <a:t>(overrun) hataları daha az bir sıklıkla gerçekleşirler</a:t>
            </a:r>
          </a:p>
          <a:p>
            <a:r>
              <a:rPr lang="tr-TR" dirty="0" smtClean="0"/>
              <a:t>UART çipi, asenkron veri transferini gerçekleştirmek için </a:t>
            </a:r>
            <a:r>
              <a:rPr lang="tr-TR" b="1" dirty="0" smtClean="0"/>
              <a:t>programlanabilir</a:t>
            </a: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264458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530" y="0"/>
            <a:ext cx="8229600" cy="202034"/>
          </a:xfrm>
        </p:spPr>
        <p:txBody>
          <a:bodyPr>
            <a:normAutofit fontScale="90000"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UART 8250/16450 – </a:t>
            </a:r>
            <a:r>
              <a:rPr lang="en-US" sz="2000" dirty="0" err="1" smtClean="0">
                <a:solidFill>
                  <a:srgbClr val="0070C0"/>
                </a:solidFill>
              </a:rPr>
              <a:t>Bacak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Baglantilari</a:t>
            </a:r>
            <a:endParaRPr lang="tr-TR" sz="2000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75444" y="-1013778"/>
            <a:ext cx="4265120" cy="6696744"/>
          </a:xfrm>
        </p:spPr>
      </p:pic>
      <p:sp>
        <p:nvSpPr>
          <p:cNvPr id="3" name="Metin kutusu 2"/>
          <p:cNvSpPr txBox="1"/>
          <p:nvPr/>
        </p:nvSpPr>
        <p:spPr>
          <a:xfrm>
            <a:off x="179512" y="4409694"/>
            <a:ext cx="88569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100" dirty="0" err="1" smtClean="0"/>
              <a:t>Buradaki</a:t>
            </a:r>
            <a:r>
              <a:rPr lang="en-US" sz="1100" dirty="0" smtClean="0"/>
              <a:t> Sin </a:t>
            </a:r>
            <a:r>
              <a:rPr lang="en-US" sz="1100" dirty="0" err="1" smtClean="0"/>
              <a:t>ve</a:t>
            </a:r>
            <a:r>
              <a:rPr lang="en-US" sz="1100" dirty="0" smtClean="0"/>
              <a:t> </a:t>
            </a:r>
            <a:r>
              <a:rPr lang="en-US" sz="1100" dirty="0" err="1" smtClean="0"/>
              <a:t>Sout</a:t>
            </a:r>
            <a:r>
              <a:rPr lang="en-US" sz="1100" dirty="0" smtClean="0"/>
              <a:t> RS-232’deki TD </a:t>
            </a:r>
            <a:r>
              <a:rPr lang="en-US" sz="1100" dirty="0" err="1" smtClean="0"/>
              <a:t>ve</a:t>
            </a:r>
            <a:r>
              <a:rPr lang="en-US" sz="1100" dirty="0" smtClean="0"/>
              <a:t> RD </a:t>
            </a:r>
            <a:r>
              <a:rPr lang="en-US" sz="1100" dirty="0" err="1" smtClean="0"/>
              <a:t>uclaridir</a:t>
            </a:r>
            <a:r>
              <a:rPr lang="en-US" sz="1100" dirty="0" smtClean="0"/>
              <a:t> </a:t>
            </a:r>
            <a:r>
              <a:rPr lang="en-US" sz="1100" dirty="0" err="1" smtClean="0"/>
              <a:t>bunlar</a:t>
            </a:r>
            <a:r>
              <a:rPr lang="en-US" sz="11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sz="1100" dirty="0" smtClean="0"/>
              <a:t>DSR, RI, DCD, CTS, DTR, RTS </a:t>
            </a:r>
            <a:r>
              <a:rPr lang="en-US" sz="1100" dirty="0" err="1" smtClean="0"/>
              <a:t>gibi</a:t>
            </a:r>
            <a:r>
              <a:rPr lang="en-US" sz="1100" dirty="0" smtClean="0"/>
              <a:t> RS-232’nin </a:t>
            </a:r>
            <a:r>
              <a:rPr lang="en-US" sz="1100" dirty="0" err="1" smtClean="0"/>
              <a:t>icinde</a:t>
            </a:r>
            <a:r>
              <a:rPr lang="en-US" sz="1100" dirty="0" smtClean="0"/>
              <a:t> </a:t>
            </a:r>
            <a:r>
              <a:rPr lang="en-US" sz="1100" dirty="0" err="1" smtClean="0"/>
              <a:t>bulunan</a:t>
            </a:r>
            <a:r>
              <a:rPr lang="en-US" sz="1100" dirty="0" smtClean="0"/>
              <a:t> </a:t>
            </a:r>
            <a:r>
              <a:rPr lang="en-US" sz="1100" dirty="0" err="1" smtClean="0"/>
              <a:t>sinyalleri</a:t>
            </a:r>
            <a:r>
              <a:rPr lang="en-US" sz="1100" dirty="0" smtClean="0"/>
              <a:t> </a:t>
            </a:r>
            <a:r>
              <a:rPr lang="en-US" sz="1100" dirty="0" err="1" smtClean="0"/>
              <a:t>burda</a:t>
            </a:r>
            <a:r>
              <a:rPr lang="en-US" sz="1100" dirty="0" smtClean="0"/>
              <a:t> da </a:t>
            </a:r>
            <a:r>
              <a:rPr lang="en-US" sz="1100" dirty="0" err="1" smtClean="0"/>
              <a:t>goruyoruz</a:t>
            </a:r>
            <a:r>
              <a:rPr lang="en-US" sz="1100" dirty="0" smtClean="0"/>
              <a:t>. </a:t>
            </a:r>
            <a:r>
              <a:rPr lang="en-US" sz="1100" dirty="0" err="1" smtClean="0"/>
              <a:t>Serilik</a:t>
            </a:r>
            <a:r>
              <a:rPr lang="en-US" sz="1100" dirty="0" smtClean="0"/>
              <a:t> </a:t>
            </a:r>
            <a:r>
              <a:rPr lang="en-US" sz="1100" dirty="0" err="1" smtClean="0"/>
              <a:t>icin</a:t>
            </a:r>
            <a:r>
              <a:rPr lang="en-US" sz="1100" dirty="0" smtClean="0"/>
              <a:t> </a:t>
            </a:r>
            <a:r>
              <a:rPr lang="en-US" sz="1100" dirty="0" err="1" smtClean="0"/>
              <a:t>gerekli</a:t>
            </a:r>
            <a:r>
              <a:rPr lang="en-US" sz="1100" dirty="0" smtClean="0"/>
              <a:t> </a:t>
            </a:r>
            <a:r>
              <a:rPr lang="en-US" sz="1100" dirty="0" err="1" smtClean="0"/>
              <a:t>sinyaller</a:t>
            </a:r>
            <a:r>
              <a:rPr lang="en-US" sz="11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sz="1100" dirty="0" smtClean="0"/>
              <a:t>INTR </a:t>
            </a:r>
            <a:r>
              <a:rPr lang="en-US" sz="1100" dirty="0" err="1" smtClean="0"/>
              <a:t>kesme</a:t>
            </a:r>
            <a:r>
              <a:rPr lang="en-US" sz="1100" dirty="0" smtClean="0"/>
              <a:t> </a:t>
            </a:r>
            <a:r>
              <a:rPr lang="en-US" sz="1100" dirty="0" err="1" smtClean="0"/>
              <a:t>ucu</a:t>
            </a:r>
            <a:r>
              <a:rPr lang="en-US" sz="1100" dirty="0" smtClean="0"/>
              <a:t> var. </a:t>
            </a:r>
            <a:r>
              <a:rPr lang="en-US" sz="1100" dirty="0" err="1" smtClean="0"/>
              <a:t>Tabi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kesmeyi</a:t>
            </a:r>
            <a:r>
              <a:rPr lang="en-US" sz="1100" dirty="0" smtClean="0"/>
              <a:t> direct </a:t>
            </a:r>
            <a:r>
              <a:rPr lang="en-US" sz="1100" dirty="0" err="1" smtClean="0"/>
              <a:t>olarak</a:t>
            </a:r>
            <a:r>
              <a:rPr lang="en-US" sz="1100" dirty="0" smtClean="0"/>
              <a:t> </a:t>
            </a:r>
            <a:r>
              <a:rPr lang="en-US" sz="1100" dirty="0" err="1" smtClean="0"/>
              <a:t>islemciye</a:t>
            </a:r>
            <a:r>
              <a:rPr lang="en-US" sz="1100" dirty="0" smtClean="0"/>
              <a:t> </a:t>
            </a:r>
            <a:r>
              <a:rPr lang="en-US" sz="1100" dirty="0" err="1" smtClean="0"/>
              <a:t>degil</a:t>
            </a:r>
            <a:r>
              <a:rPr lang="en-US" sz="1100" dirty="0" smtClean="0"/>
              <a:t> 8259’a </a:t>
            </a:r>
            <a:r>
              <a:rPr lang="en-US" sz="1100" dirty="0" err="1" smtClean="0"/>
              <a:t>gonderiyoruz</a:t>
            </a:r>
            <a:r>
              <a:rPr lang="en-US" sz="1100" dirty="0" smtClean="0"/>
              <a:t>. 8259 </a:t>
            </a:r>
            <a:r>
              <a:rPr lang="en-US" sz="1100" dirty="0" err="1" smtClean="0"/>
              <a:t>konusunda</a:t>
            </a:r>
            <a:r>
              <a:rPr lang="en-US" sz="1100" dirty="0" smtClean="0"/>
              <a:t> COM1 </a:t>
            </a:r>
            <a:r>
              <a:rPr lang="en-US" sz="1100" dirty="0" err="1" smtClean="0"/>
              <a:t>ve</a:t>
            </a:r>
            <a:r>
              <a:rPr lang="en-US" sz="1100" dirty="0" smtClean="0"/>
              <a:t> COM2 </a:t>
            </a:r>
            <a:r>
              <a:rPr lang="en-US" sz="1100" dirty="0" err="1" smtClean="0"/>
              <a:t>uclarindan</a:t>
            </a:r>
            <a:r>
              <a:rPr lang="en-US" sz="1100" dirty="0" smtClean="0"/>
              <a:t> </a:t>
            </a:r>
            <a:r>
              <a:rPr lang="en-US" sz="1100" dirty="0" err="1" smtClean="0"/>
              <a:t>bahsetmistik</a:t>
            </a:r>
            <a:r>
              <a:rPr lang="en-US" sz="11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sz="1100" dirty="0" err="1" smtClean="0"/>
              <a:t>Simdi</a:t>
            </a:r>
            <a:r>
              <a:rPr lang="en-US" sz="1100" dirty="0" smtClean="0"/>
              <a:t> </a:t>
            </a:r>
            <a:r>
              <a:rPr lang="en-US" sz="1100" dirty="0" err="1" smtClean="0"/>
              <a:t>mesela</a:t>
            </a:r>
            <a:r>
              <a:rPr lang="en-US" sz="1100" dirty="0" smtClean="0"/>
              <a:t> </a:t>
            </a:r>
            <a:r>
              <a:rPr lang="en-US" sz="1100" dirty="0" err="1" smtClean="0"/>
              <a:t>soyle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senaryo</a:t>
            </a:r>
            <a:r>
              <a:rPr lang="en-US" sz="1100" dirty="0" smtClean="0"/>
              <a:t> </a:t>
            </a:r>
            <a:r>
              <a:rPr lang="en-US" sz="1100" dirty="0" err="1" smtClean="0"/>
              <a:t>olabilir</a:t>
            </a:r>
            <a:r>
              <a:rPr lang="en-US" sz="1100" dirty="0" smtClean="0"/>
              <a:t> </a:t>
            </a:r>
            <a:r>
              <a:rPr lang="en-US" sz="1100" dirty="0" err="1" smtClean="0"/>
              <a:t>seri</a:t>
            </a:r>
            <a:r>
              <a:rPr lang="en-US" sz="1100" dirty="0" smtClean="0"/>
              <a:t> </a:t>
            </a:r>
            <a:r>
              <a:rPr lang="en-US" sz="1100" dirty="0" err="1" smtClean="0"/>
              <a:t>porttan</a:t>
            </a:r>
            <a:r>
              <a:rPr lang="en-US" sz="1100" dirty="0" smtClean="0"/>
              <a:t> </a:t>
            </a:r>
            <a:r>
              <a:rPr lang="en-US" sz="1100" dirty="0" err="1" smtClean="0"/>
              <a:t>iki</a:t>
            </a:r>
            <a:r>
              <a:rPr lang="en-US" sz="1100" dirty="0" smtClean="0"/>
              <a:t> </a:t>
            </a:r>
            <a:r>
              <a:rPr lang="en-US" sz="1100" dirty="0" err="1" smtClean="0"/>
              <a:t>taraf</a:t>
            </a:r>
            <a:r>
              <a:rPr lang="en-US" sz="1100" dirty="0" smtClean="0"/>
              <a:t> </a:t>
            </a:r>
            <a:r>
              <a:rPr lang="en-US" sz="1100" dirty="0" err="1" smtClean="0"/>
              <a:t>haberlesiyor</a:t>
            </a:r>
            <a:r>
              <a:rPr lang="en-US" sz="1100" dirty="0" smtClean="0"/>
              <a:t> </a:t>
            </a:r>
            <a:r>
              <a:rPr lang="en-US" sz="1100" dirty="0" err="1" smtClean="0"/>
              <a:t>iste</a:t>
            </a:r>
            <a:r>
              <a:rPr lang="en-US" sz="1100" dirty="0" smtClean="0"/>
              <a:t> </a:t>
            </a:r>
            <a:r>
              <a:rPr lang="en-US" sz="1100" dirty="0" err="1" smtClean="0"/>
              <a:t>iki</a:t>
            </a:r>
            <a:r>
              <a:rPr lang="en-US" sz="1100" dirty="0" smtClean="0"/>
              <a:t> </a:t>
            </a:r>
            <a:r>
              <a:rPr lang="en-US" sz="1100" dirty="0" err="1" smtClean="0"/>
              <a:t>tarafta</a:t>
            </a:r>
            <a:r>
              <a:rPr lang="en-US" sz="1100" dirty="0" smtClean="0"/>
              <a:t> </a:t>
            </a:r>
            <a:r>
              <a:rPr lang="en-US" sz="1100" dirty="0" err="1" smtClean="0"/>
              <a:t>gonderiyor</a:t>
            </a:r>
            <a:r>
              <a:rPr lang="en-US" sz="1100" dirty="0" smtClean="0"/>
              <a:t> </a:t>
            </a:r>
            <a:r>
              <a:rPr lang="en-US" sz="1100" dirty="0" err="1" smtClean="0"/>
              <a:t>aliyor</a:t>
            </a:r>
            <a:r>
              <a:rPr lang="en-US" sz="1100" dirty="0" smtClean="0"/>
              <a:t> </a:t>
            </a:r>
            <a:r>
              <a:rPr lang="en-US" sz="1100" dirty="0" err="1" smtClean="0"/>
              <a:t>falan</a:t>
            </a:r>
            <a:r>
              <a:rPr lang="en-US" sz="1100" dirty="0" smtClean="0"/>
              <a:t> </a:t>
            </a:r>
            <a:r>
              <a:rPr lang="en-US" sz="1100" dirty="0" err="1" smtClean="0"/>
              <a:t>neyse</a:t>
            </a:r>
            <a:r>
              <a:rPr lang="en-US" sz="1100" dirty="0"/>
              <a:t> </a:t>
            </a:r>
            <a:r>
              <a:rPr lang="en-US" sz="1100" dirty="0" err="1" smtClean="0"/>
              <a:t>atiyorum</a:t>
            </a:r>
            <a:r>
              <a:rPr lang="en-US" sz="1100" dirty="0" smtClean="0"/>
              <a:t> A </a:t>
            </a:r>
            <a:r>
              <a:rPr lang="en-US" sz="1100" dirty="0" err="1" smtClean="0"/>
              <a:t>tarafi</a:t>
            </a:r>
            <a:r>
              <a:rPr lang="en-US" sz="1100" dirty="0" smtClean="0"/>
              <a:t> B </a:t>
            </a:r>
            <a:r>
              <a:rPr lang="en-US" sz="1100" dirty="0" err="1" smtClean="0"/>
              <a:t>tarafina</a:t>
            </a:r>
            <a:r>
              <a:rPr lang="en-US" sz="1100" dirty="0" smtClean="0"/>
              <a:t> 100 bps </a:t>
            </a:r>
            <a:r>
              <a:rPr lang="en-US" sz="1100" dirty="0" err="1" smtClean="0"/>
              <a:t>ile</a:t>
            </a:r>
            <a:r>
              <a:rPr lang="en-US" sz="1100" dirty="0" smtClean="0"/>
              <a:t> </a:t>
            </a:r>
            <a:r>
              <a:rPr lang="en-US" sz="1100" dirty="0" err="1" smtClean="0"/>
              <a:t>gonderiyor</a:t>
            </a:r>
            <a:r>
              <a:rPr lang="en-US" sz="1100" dirty="0" smtClean="0"/>
              <a:t> </a:t>
            </a:r>
            <a:r>
              <a:rPr lang="en-US" sz="1100" dirty="0" err="1" smtClean="0"/>
              <a:t>ama</a:t>
            </a:r>
            <a:r>
              <a:rPr lang="en-US" sz="1100" dirty="0" smtClean="0"/>
              <a:t> B </a:t>
            </a:r>
            <a:r>
              <a:rPr lang="en-US" sz="1100" dirty="0" err="1" smtClean="0"/>
              <a:t>tarafi</a:t>
            </a:r>
            <a:r>
              <a:rPr lang="en-US" sz="1100" dirty="0" smtClean="0"/>
              <a:t> A </a:t>
            </a:r>
            <a:r>
              <a:rPr lang="en-US" sz="1100" dirty="0" err="1" smtClean="0"/>
              <a:t>tarafina</a:t>
            </a:r>
            <a:r>
              <a:rPr lang="en-US" sz="1100" dirty="0" smtClean="0"/>
              <a:t> 50 bps </a:t>
            </a:r>
            <a:r>
              <a:rPr lang="en-US" sz="1100" dirty="0" err="1" smtClean="0"/>
              <a:t>ile</a:t>
            </a:r>
            <a:r>
              <a:rPr lang="en-US" sz="1100" dirty="0" smtClean="0"/>
              <a:t> </a:t>
            </a:r>
            <a:r>
              <a:rPr lang="en-US" sz="1100" dirty="0" err="1" smtClean="0"/>
              <a:t>veri</a:t>
            </a:r>
            <a:r>
              <a:rPr lang="en-US" sz="1100" dirty="0" smtClean="0"/>
              <a:t> </a:t>
            </a:r>
            <a:r>
              <a:rPr lang="en-US" sz="1100" dirty="0" err="1" smtClean="0"/>
              <a:t>gonderiyor</a:t>
            </a:r>
            <a:r>
              <a:rPr lang="en-US" sz="1100" dirty="0" smtClean="0"/>
              <a:t>. Bu </a:t>
            </a:r>
            <a:r>
              <a:rPr lang="en-US" sz="1100" dirty="0" err="1" smtClean="0"/>
              <a:t>durumda</a:t>
            </a:r>
            <a:r>
              <a:rPr lang="en-US" sz="1100" dirty="0" smtClean="0"/>
              <a:t> </a:t>
            </a:r>
            <a:r>
              <a:rPr lang="en-US" sz="1100" dirty="0" err="1" smtClean="0"/>
              <a:t>Gondermek</a:t>
            </a:r>
            <a:r>
              <a:rPr lang="en-US" sz="1100" dirty="0" smtClean="0"/>
              <a:t> </a:t>
            </a:r>
            <a:r>
              <a:rPr lang="en-US" sz="1100" dirty="0" err="1" smtClean="0"/>
              <a:t>icin</a:t>
            </a:r>
            <a:r>
              <a:rPr lang="en-US" sz="1100" dirty="0" smtClean="0"/>
              <a:t> </a:t>
            </a:r>
            <a:r>
              <a:rPr lang="en-US" sz="1100" dirty="0" err="1" smtClean="0"/>
              <a:t>olan</a:t>
            </a:r>
            <a:r>
              <a:rPr lang="en-US" sz="1100" dirty="0" smtClean="0"/>
              <a:t> baud </a:t>
            </a:r>
            <a:r>
              <a:rPr lang="en-US" sz="1100" dirty="0" err="1" smtClean="0"/>
              <a:t>hizi</a:t>
            </a:r>
            <a:r>
              <a:rPr lang="en-US" sz="1100" dirty="0" smtClean="0"/>
              <a:t> </a:t>
            </a:r>
            <a:r>
              <a:rPr lang="en-US" sz="1100" dirty="0" err="1" smtClean="0"/>
              <a:t>ile</a:t>
            </a:r>
            <a:r>
              <a:rPr lang="en-US" sz="1100" dirty="0" smtClean="0"/>
              <a:t> </a:t>
            </a:r>
            <a:r>
              <a:rPr lang="en-US" sz="1100" dirty="0" err="1" smtClean="0"/>
              <a:t>almak</a:t>
            </a:r>
            <a:r>
              <a:rPr lang="en-US" sz="1100" dirty="0" smtClean="0"/>
              <a:t> </a:t>
            </a:r>
            <a:r>
              <a:rPr lang="en-US" sz="1100" dirty="0" err="1" smtClean="0"/>
              <a:t>icin</a:t>
            </a:r>
            <a:r>
              <a:rPr lang="en-US" sz="1100" dirty="0" smtClean="0"/>
              <a:t> </a:t>
            </a:r>
            <a:r>
              <a:rPr lang="en-US" sz="1100" dirty="0" err="1" smtClean="0"/>
              <a:t>olan</a:t>
            </a:r>
            <a:r>
              <a:rPr lang="en-US" sz="1100" dirty="0" smtClean="0"/>
              <a:t> baud </a:t>
            </a:r>
            <a:r>
              <a:rPr lang="en-US" sz="1100" dirty="0" err="1" smtClean="0"/>
              <a:t>hizlarinin</a:t>
            </a:r>
            <a:r>
              <a:rPr lang="en-US" sz="1100" dirty="0" smtClean="0"/>
              <a:t> </a:t>
            </a:r>
            <a:r>
              <a:rPr lang="en-US" sz="1100" dirty="0" err="1" smtClean="0"/>
              <a:t>iki</a:t>
            </a:r>
            <a:r>
              <a:rPr lang="en-US" sz="1100" dirty="0" smtClean="0"/>
              <a:t> </a:t>
            </a:r>
            <a:r>
              <a:rPr lang="en-US" sz="1100" dirty="0" err="1" smtClean="0"/>
              <a:t>taraf</a:t>
            </a:r>
            <a:r>
              <a:rPr lang="en-US" sz="1100" dirty="0" smtClean="0"/>
              <a:t> </a:t>
            </a:r>
            <a:r>
              <a:rPr lang="en-US" sz="1100" dirty="0" err="1" smtClean="0"/>
              <a:t>icinde</a:t>
            </a:r>
            <a:r>
              <a:rPr lang="en-US" sz="1100" dirty="0" smtClean="0"/>
              <a:t> </a:t>
            </a:r>
            <a:r>
              <a:rPr lang="en-US" sz="1100" dirty="0" err="1" smtClean="0"/>
              <a:t>duzgunce</a:t>
            </a:r>
            <a:r>
              <a:rPr lang="en-US" sz="1100" dirty="0" smtClean="0"/>
              <a:t> </a:t>
            </a:r>
            <a:r>
              <a:rPr lang="en-US" sz="1100" dirty="0" err="1" smtClean="0"/>
              <a:t>belirtilmesi</a:t>
            </a:r>
            <a:r>
              <a:rPr lang="en-US" sz="1100" dirty="0" smtClean="0"/>
              <a:t> (</a:t>
            </a:r>
            <a:r>
              <a:rPr lang="en-US" sz="1100" dirty="0" err="1" smtClean="0"/>
              <a:t>programlanmasi</a:t>
            </a:r>
            <a:r>
              <a:rPr lang="en-US" sz="1100" dirty="0" smtClean="0"/>
              <a:t>) </a:t>
            </a:r>
            <a:r>
              <a:rPr lang="en-US" sz="1100" dirty="0" err="1" smtClean="0"/>
              <a:t>gereklidir</a:t>
            </a:r>
            <a:r>
              <a:rPr lang="en-US" sz="1100" dirty="0" smtClean="0"/>
              <a:t>. (A </a:t>
            </a:r>
            <a:r>
              <a:rPr lang="en-US" sz="1100" dirty="0" err="1" smtClean="0"/>
              <a:t>gonderme</a:t>
            </a:r>
            <a:r>
              <a:rPr lang="en-US" sz="1100" dirty="0" smtClean="0"/>
              <a:t> 100, alma 50 – B </a:t>
            </a:r>
            <a:r>
              <a:rPr lang="en-US" sz="1100" dirty="0" err="1" smtClean="0"/>
              <a:t>gonderme</a:t>
            </a:r>
            <a:r>
              <a:rPr lang="en-US" sz="1100" dirty="0" smtClean="0"/>
              <a:t> 50, alma 100).</a:t>
            </a:r>
          </a:p>
          <a:p>
            <a:pPr marL="285750" indent="-285750">
              <a:buFontTx/>
              <a:buChar char="-"/>
            </a:pPr>
            <a:r>
              <a:rPr lang="en-US" sz="1100" dirty="0" err="1"/>
              <a:t>Peki</a:t>
            </a:r>
            <a:r>
              <a:rPr lang="en-US" sz="1100" dirty="0"/>
              <a:t> </a:t>
            </a:r>
            <a:r>
              <a:rPr lang="en-US" sz="1100" dirty="0" err="1"/>
              <a:t>gonderme</a:t>
            </a:r>
            <a:r>
              <a:rPr lang="en-US" sz="1100" dirty="0"/>
              <a:t> baud </a:t>
            </a:r>
            <a:r>
              <a:rPr lang="en-US" sz="1100" dirty="0" err="1"/>
              <a:t>hizi</a:t>
            </a:r>
            <a:r>
              <a:rPr lang="en-US" sz="1100" dirty="0"/>
              <a:t> </a:t>
            </a:r>
            <a:r>
              <a:rPr lang="en-US" sz="1100" dirty="0" err="1"/>
              <a:t>nasil</a:t>
            </a:r>
            <a:r>
              <a:rPr lang="en-US" sz="1100" dirty="0"/>
              <a:t> </a:t>
            </a:r>
            <a:r>
              <a:rPr lang="en-US" sz="1100" dirty="0" err="1"/>
              <a:t>ayarlaniyor</a:t>
            </a:r>
            <a:r>
              <a:rPr lang="en-US" sz="1100" dirty="0"/>
              <a:t> </a:t>
            </a:r>
            <a:r>
              <a:rPr lang="en-US" sz="1100" dirty="0" err="1"/>
              <a:t>diyecek</a:t>
            </a:r>
            <a:r>
              <a:rPr lang="en-US" sz="1100" dirty="0"/>
              <a:t> </a:t>
            </a:r>
            <a:r>
              <a:rPr lang="en-US" sz="1100" dirty="0" err="1" smtClean="0"/>
              <a:t>olursaniz</a:t>
            </a:r>
            <a:r>
              <a:rPr lang="en-US" sz="1100" dirty="0" smtClean="0"/>
              <a:t>. XTAL1 </a:t>
            </a:r>
            <a:r>
              <a:rPr lang="en-US" sz="1100" dirty="0" err="1" smtClean="0"/>
              <a:t>ve</a:t>
            </a:r>
            <a:r>
              <a:rPr lang="en-US" sz="1100" dirty="0" smtClean="0"/>
              <a:t> XTAL2 </a:t>
            </a:r>
            <a:r>
              <a:rPr lang="en-US" sz="1100" dirty="0" err="1" smtClean="0"/>
              <a:t>uclari</a:t>
            </a:r>
            <a:r>
              <a:rPr lang="en-US" sz="1100" dirty="0" smtClean="0"/>
              <a:t> </a:t>
            </a:r>
            <a:r>
              <a:rPr lang="en-US" sz="1100" dirty="0" err="1" smtClean="0"/>
              <a:t>ile</a:t>
            </a:r>
            <a:r>
              <a:rPr lang="en-US" sz="1100" dirty="0" smtClean="0"/>
              <a:t> </a:t>
            </a:r>
            <a:r>
              <a:rPr lang="en-US" sz="1100" dirty="0" err="1" smtClean="0"/>
              <a:t>bizim</a:t>
            </a:r>
            <a:r>
              <a:rPr lang="en-US" sz="1100" dirty="0" smtClean="0"/>
              <a:t> </a:t>
            </a:r>
            <a:r>
              <a:rPr lang="en-US" sz="1100" dirty="0" err="1" smtClean="0"/>
              <a:t>disardan</a:t>
            </a:r>
            <a:r>
              <a:rPr lang="en-US" sz="1100" dirty="0" smtClean="0"/>
              <a:t> </a:t>
            </a:r>
            <a:r>
              <a:rPr lang="en-US" sz="1100" dirty="0" err="1" smtClean="0"/>
              <a:t>UART’a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sinyal</a:t>
            </a:r>
            <a:r>
              <a:rPr lang="en-US" sz="1100" dirty="0" smtClean="0"/>
              <a:t> </a:t>
            </a:r>
            <a:r>
              <a:rPr lang="en-US" sz="1100" dirty="0" err="1" smtClean="0"/>
              <a:t>gondermemiz</a:t>
            </a:r>
            <a:r>
              <a:rPr lang="en-US" sz="1100" dirty="0" smtClean="0"/>
              <a:t> </a:t>
            </a:r>
            <a:r>
              <a:rPr lang="en-US" sz="1100" dirty="0" err="1" smtClean="0"/>
              <a:t>gerekiyor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kare</a:t>
            </a:r>
            <a:r>
              <a:rPr lang="en-US" sz="1100" dirty="0" smtClean="0"/>
              <a:t> </a:t>
            </a:r>
            <a:r>
              <a:rPr lang="en-US" sz="1100" dirty="0" err="1" smtClean="0"/>
              <a:t>dalga</a:t>
            </a:r>
            <a:r>
              <a:rPr lang="en-US" sz="1100" dirty="0" smtClean="0"/>
              <a:t> </a:t>
            </a:r>
            <a:r>
              <a:rPr lang="en-US" sz="1100" dirty="0" err="1" smtClean="0"/>
              <a:t>gibi</a:t>
            </a:r>
            <a:r>
              <a:rPr lang="en-US" sz="1100" dirty="0" smtClean="0"/>
              <a:t> </a:t>
            </a:r>
            <a:r>
              <a:rPr lang="en-US" sz="1100" dirty="0" err="1" smtClean="0"/>
              <a:t>mesela</a:t>
            </a:r>
            <a:r>
              <a:rPr lang="en-US" sz="1100" dirty="0" smtClean="0"/>
              <a:t>. Bu </a:t>
            </a:r>
            <a:r>
              <a:rPr lang="en-US" sz="1100" dirty="0" err="1" smtClean="0"/>
              <a:t>sinyalin</a:t>
            </a:r>
            <a:r>
              <a:rPr lang="en-US" sz="1100" dirty="0" smtClean="0"/>
              <a:t> </a:t>
            </a:r>
            <a:r>
              <a:rPr lang="en-US" sz="1100" dirty="0" err="1" smtClean="0"/>
              <a:t>frekansi</a:t>
            </a:r>
            <a:r>
              <a:rPr lang="en-US" sz="1100" dirty="0" smtClean="0"/>
              <a:t> </a:t>
            </a:r>
            <a:r>
              <a:rPr lang="en-US" sz="1100" dirty="0" err="1" smtClean="0"/>
              <a:t>onemlidir</a:t>
            </a:r>
            <a:r>
              <a:rPr lang="en-US" sz="1100" dirty="0" smtClean="0"/>
              <a:t> </a:t>
            </a:r>
            <a:r>
              <a:rPr lang="en-US" sz="1100" dirty="0" err="1" smtClean="0"/>
              <a:t>tabiki</a:t>
            </a:r>
            <a:r>
              <a:rPr lang="en-US" sz="1100" dirty="0" smtClean="0"/>
              <a:t> </a:t>
            </a:r>
            <a:r>
              <a:rPr lang="en-US" sz="1100" dirty="0" err="1" smtClean="0"/>
              <a:t>ve</a:t>
            </a:r>
            <a:r>
              <a:rPr lang="en-US" sz="1100" dirty="0" smtClean="0"/>
              <a:t> </a:t>
            </a:r>
            <a:r>
              <a:rPr lang="en-US" sz="1100" dirty="0" err="1" smtClean="0"/>
              <a:t>sabittir</a:t>
            </a:r>
            <a:r>
              <a:rPr lang="en-US" sz="1100" dirty="0" smtClean="0"/>
              <a:t>. </a:t>
            </a:r>
            <a:r>
              <a:rPr lang="en-US" sz="1100" dirty="0" err="1" smtClean="0"/>
              <a:t>Bizim</a:t>
            </a:r>
            <a:r>
              <a:rPr lang="en-US" sz="1100" dirty="0" smtClean="0"/>
              <a:t> </a:t>
            </a:r>
            <a:r>
              <a:rPr lang="en-US" sz="1100" dirty="0" err="1" smtClean="0"/>
              <a:t>disardan</a:t>
            </a:r>
            <a:r>
              <a:rPr lang="en-US" sz="1100" dirty="0" smtClean="0"/>
              <a:t> </a:t>
            </a:r>
            <a:r>
              <a:rPr lang="en-US" sz="1100" dirty="0" err="1" smtClean="0"/>
              <a:t>verdigimiz</a:t>
            </a:r>
            <a:r>
              <a:rPr lang="en-US" sz="1100" dirty="0" smtClean="0"/>
              <a:t> </a:t>
            </a:r>
            <a:r>
              <a:rPr lang="en-US" sz="1100" dirty="0" err="1" smtClean="0"/>
              <a:t>sinyal</a:t>
            </a:r>
            <a:r>
              <a:rPr lang="en-US" sz="1100" dirty="0" smtClean="0"/>
              <a:t> </a:t>
            </a:r>
            <a:r>
              <a:rPr lang="en-US" sz="1100" dirty="0" err="1" smtClean="0"/>
              <a:t>UART’in</a:t>
            </a:r>
            <a:r>
              <a:rPr lang="en-US" sz="1100" dirty="0" smtClean="0"/>
              <a:t> </a:t>
            </a:r>
            <a:r>
              <a:rPr lang="en-US" sz="1100" dirty="0" err="1" smtClean="0"/>
              <a:t>icinde</a:t>
            </a:r>
            <a:r>
              <a:rPr lang="en-US" sz="1100" dirty="0" smtClean="0"/>
              <a:t> </a:t>
            </a:r>
            <a:r>
              <a:rPr lang="en-US" sz="1100" dirty="0" err="1" smtClean="0"/>
              <a:t>bulunan</a:t>
            </a:r>
            <a:r>
              <a:rPr lang="en-US" sz="1100" dirty="0" smtClean="0"/>
              <a:t> </a:t>
            </a:r>
            <a:r>
              <a:rPr lang="en-US" sz="1100" dirty="0" err="1" smtClean="0"/>
              <a:t>ve</a:t>
            </a:r>
            <a:r>
              <a:rPr lang="en-US" sz="1100" dirty="0" smtClean="0"/>
              <a:t> </a:t>
            </a:r>
            <a:r>
              <a:rPr lang="en-US" sz="1100" dirty="0" err="1" smtClean="0"/>
              <a:t>bizim</a:t>
            </a:r>
            <a:r>
              <a:rPr lang="en-US" sz="1100" dirty="0" smtClean="0"/>
              <a:t> </a:t>
            </a:r>
            <a:r>
              <a:rPr lang="en-US" sz="1100" dirty="0" err="1" smtClean="0"/>
              <a:t>daha</a:t>
            </a:r>
            <a:r>
              <a:rPr lang="en-US" sz="1100" dirty="0" smtClean="0"/>
              <a:t> </a:t>
            </a:r>
            <a:r>
              <a:rPr lang="en-US" sz="1100" dirty="0" err="1" smtClean="0"/>
              <a:t>onceden</a:t>
            </a:r>
            <a:r>
              <a:rPr lang="en-US" sz="1100" dirty="0" smtClean="0"/>
              <a:t> belli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sayi</a:t>
            </a:r>
            <a:r>
              <a:rPr lang="en-US" sz="1100" dirty="0" smtClean="0"/>
              <a:t> </a:t>
            </a:r>
            <a:r>
              <a:rPr lang="en-US" sz="1100" dirty="0" err="1" smtClean="0"/>
              <a:t>ile</a:t>
            </a:r>
            <a:r>
              <a:rPr lang="en-US" sz="1100" dirty="0" smtClean="0"/>
              <a:t> </a:t>
            </a:r>
            <a:r>
              <a:rPr lang="en-US" sz="1100" dirty="0" err="1" smtClean="0"/>
              <a:t>programladigimiz</a:t>
            </a:r>
            <a:r>
              <a:rPr lang="en-US" sz="1100" dirty="0" smtClean="0"/>
              <a:t> 16 </a:t>
            </a:r>
            <a:r>
              <a:rPr lang="en-US" sz="1100" dirty="0" err="1" smtClean="0"/>
              <a:t>bitlik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bolen</a:t>
            </a:r>
            <a:r>
              <a:rPr lang="en-US" sz="1100" dirty="0" smtClean="0"/>
              <a:t> </a:t>
            </a:r>
            <a:r>
              <a:rPr lang="en-US" sz="1100" dirty="0" err="1" smtClean="0"/>
              <a:t>kaydedicisinin</a:t>
            </a:r>
            <a:r>
              <a:rPr lang="en-US" sz="1100" dirty="0" smtClean="0"/>
              <a:t> </a:t>
            </a:r>
            <a:r>
              <a:rPr lang="en-US" sz="1100" dirty="0" err="1" smtClean="0"/>
              <a:t>icerisindeki</a:t>
            </a:r>
            <a:r>
              <a:rPr lang="en-US" sz="1100" dirty="0" smtClean="0"/>
              <a:t> </a:t>
            </a:r>
            <a:r>
              <a:rPr lang="en-US" sz="1100" dirty="0" err="1" smtClean="0"/>
              <a:t>bizim</a:t>
            </a:r>
            <a:r>
              <a:rPr lang="en-US" sz="1100" dirty="0" smtClean="0"/>
              <a:t> </a:t>
            </a:r>
            <a:r>
              <a:rPr lang="en-US" sz="1100" dirty="0" err="1" smtClean="0"/>
              <a:t>belirledigimiz</a:t>
            </a:r>
            <a:r>
              <a:rPr lang="en-US" sz="1100" dirty="0" smtClean="0"/>
              <a:t> </a:t>
            </a:r>
            <a:r>
              <a:rPr lang="en-US" sz="1100" dirty="0" err="1" smtClean="0"/>
              <a:t>sayiya</a:t>
            </a:r>
            <a:r>
              <a:rPr lang="en-US" sz="1100" dirty="0" smtClean="0"/>
              <a:t> </a:t>
            </a:r>
            <a:r>
              <a:rPr lang="en-US" sz="1100" dirty="0" err="1" smtClean="0"/>
              <a:t>bolunuyor</a:t>
            </a:r>
            <a:r>
              <a:rPr lang="en-US" sz="1100" dirty="0" smtClean="0"/>
              <a:t>. </a:t>
            </a:r>
            <a:r>
              <a:rPr lang="en-US" sz="1100" dirty="0" err="1" smtClean="0"/>
              <a:t>Ortaya</a:t>
            </a:r>
            <a:r>
              <a:rPr lang="en-US" sz="1100" dirty="0" smtClean="0"/>
              <a:t> </a:t>
            </a:r>
            <a:r>
              <a:rPr lang="en-US" sz="1100" dirty="0" err="1" smtClean="0"/>
              <a:t>daha</a:t>
            </a:r>
            <a:r>
              <a:rPr lang="en-US" sz="1100" dirty="0" smtClean="0"/>
              <a:t> </a:t>
            </a:r>
            <a:r>
              <a:rPr lang="en-US" sz="1100" dirty="0" err="1" smtClean="0"/>
              <a:t>dusuk</a:t>
            </a:r>
            <a:r>
              <a:rPr lang="en-US" sz="1100" dirty="0" smtClean="0"/>
              <a:t> </a:t>
            </a:r>
            <a:r>
              <a:rPr lang="en-US" sz="1100" dirty="0" err="1" smtClean="0"/>
              <a:t>frekansli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sinyal</a:t>
            </a:r>
            <a:r>
              <a:rPr lang="en-US" sz="1100" dirty="0" smtClean="0"/>
              <a:t> </a:t>
            </a:r>
            <a:r>
              <a:rPr lang="en-US" sz="1100" dirty="0" err="1" smtClean="0"/>
              <a:t>cikiyor</a:t>
            </a:r>
            <a:r>
              <a:rPr lang="en-US" sz="1100" dirty="0" smtClean="0"/>
              <a:t>. (</a:t>
            </a:r>
            <a:r>
              <a:rPr lang="en-US" sz="1100" dirty="0" err="1" smtClean="0"/>
              <a:t>Tabiki</a:t>
            </a:r>
            <a:r>
              <a:rPr lang="en-US" sz="1100" dirty="0" smtClean="0"/>
              <a:t> </a:t>
            </a:r>
            <a:r>
              <a:rPr lang="en-US" sz="1100" dirty="0" err="1" smtClean="0"/>
              <a:t>kaydedicinin</a:t>
            </a:r>
            <a:r>
              <a:rPr lang="en-US" sz="1100" dirty="0" smtClean="0"/>
              <a:t> </a:t>
            </a:r>
            <a:r>
              <a:rPr lang="en-US" sz="1100" dirty="0" err="1" smtClean="0"/>
              <a:t>icerigi</a:t>
            </a:r>
            <a:r>
              <a:rPr lang="en-US" sz="1100" dirty="0" smtClean="0"/>
              <a:t> 1 </a:t>
            </a:r>
            <a:r>
              <a:rPr lang="en-US" sz="1100" dirty="0" err="1" smtClean="0"/>
              <a:t>olsa</a:t>
            </a:r>
            <a:r>
              <a:rPr lang="en-US" sz="1100" dirty="0" smtClean="0"/>
              <a:t> </a:t>
            </a:r>
            <a:r>
              <a:rPr lang="en-US" sz="1100" dirty="0" err="1" smtClean="0"/>
              <a:t>ayni</a:t>
            </a:r>
            <a:r>
              <a:rPr lang="en-US" sz="1100" dirty="0" smtClean="0"/>
              <a:t> </a:t>
            </a:r>
            <a:r>
              <a:rPr lang="en-US" sz="1100" dirty="0" err="1" smtClean="0"/>
              <a:t>frekans</a:t>
            </a:r>
            <a:r>
              <a:rPr lang="en-US" sz="1100" dirty="0" smtClean="0"/>
              <a:t> </a:t>
            </a:r>
            <a:r>
              <a:rPr lang="en-US" sz="1100" dirty="0" err="1" smtClean="0"/>
              <a:t>sabit</a:t>
            </a:r>
            <a:r>
              <a:rPr lang="en-US" sz="1100" dirty="0" smtClean="0"/>
              <a:t> </a:t>
            </a:r>
            <a:r>
              <a:rPr lang="en-US" sz="1100" dirty="0" err="1" smtClean="0"/>
              <a:t>kalir</a:t>
            </a:r>
            <a:r>
              <a:rPr lang="en-US" sz="1100" dirty="0" smtClean="0"/>
              <a:t>). </a:t>
            </a:r>
            <a:r>
              <a:rPr lang="en-US" sz="1100" dirty="0" err="1" smtClean="0"/>
              <a:t>Daha</a:t>
            </a:r>
            <a:r>
              <a:rPr lang="en-US" sz="1100" dirty="0" smtClean="0"/>
              <a:t> </a:t>
            </a:r>
            <a:r>
              <a:rPr lang="en-US" sz="1100" dirty="0" err="1" smtClean="0"/>
              <a:t>sonra</a:t>
            </a:r>
            <a:r>
              <a:rPr lang="en-US" sz="1100" dirty="0" smtClean="0"/>
              <a:t> </a:t>
            </a:r>
            <a:r>
              <a:rPr lang="en-US" sz="1100" dirty="0" err="1" smtClean="0"/>
              <a:t>ortaya</a:t>
            </a:r>
            <a:r>
              <a:rPr lang="en-US" sz="1100" dirty="0" smtClean="0"/>
              <a:t> </a:t>
            </a:r>
            <a:r>
              <a:rPr lang="en-US" sz="1100" dirty="0" err="1" smtClean="0"/>
              <a:t>cikan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daha</a:t>
            </a:r>
            <a:r>
              <a:rPr lang="en-US" sz="1100" dirty="0" smtClean="0"/>
              <a:t> </a:t>
            </a:r>
            <a:r>
              <a:rPr lang="en-US" sz="1100" dirty="0" err="1" smtClean="0"/>
              <a:t>dusuk</a:t>
            </a:r>
            <a:r>
              <a:rPr lang="en-US" sz="1100" dirty="0" smtClean="0"/>
              <a:t> </a:t>
            </a:r>
            <a:r>
              <a:rPr lang="en-US" sz="1100" dirty="0" err="1" smtClean="0"/>
              <a:t>frekansli</a:t>
            </a:r>
            <a:r>
              <a:rPr lang="en-US" sz="1100" dirty="0" smtClean="0"/>
              <a:t> </a:t>
            </a:r>
            <a:r>
              <a:rPr lang="en-US" sz="1100" dirty="0" err="1" smtClean="0"/>
              <a:t>sinyali</a:t>
            </a:r>
            <a:r>
              <a:rPr lang="en-US" sz="1100" dirty="0" smtClean="0"/>
              <a:t> de UART </a:t>
            </a:r>
            <a:r>
              <a:rPr lang="en-US" sz="1100" dirty="0" err="1" smtClean="0"/>
              <a:t>aynen</a:t>
            </a:r>
            <a:r>
              <a:rPr lang="en-US" sz="1100" dirty="0" smtClean="0"/>
              <a:t> BAUDOUT </a:t>
            </a:r>
            <a:r>
              <a:rPr lang="en-US" sz="1100" dirty="0" err="1" smtClean="0"/>
              <a:t>ucundan</a:t>
            </a:r>
            <a:r>
              <a:rPr lang="en-US" sz="1100" dirty="0" smtClean="0"/>
              <a:t> </a:t>
            </a:r>
            <a:r>
              <a:rPr lang="en-US" sz="1100" dirty="0" err="1" smtClean="0"/>
              <a:t>disari</a:t>
            </a:r>
            <a:r>
              <a:rPr lang="en-US" sz="1100" dirty="0" smtClean="0"/>
              <a:t> </a:t>
            </a:r>
            <a:r>
              <a:rPr lang="en-US" sz="1100" dirty="0" err="1" smtClean="0"/>
              <a:t>veriyor</a:t>
            </a:r>
            <a:r>
              <a:rPr lang="en-US" sz="1100" dirty="0" smtClean="0"/>
              <a:t>. (</a:t>
            </a:r>
            <a:r>
              <a:rPr lang="en-US" sz="1100" dirty="0" err="1" smtClean="0"/>
              <a:t>Cikis</a:t>
            </a:r>
            <a:r>
              <a:rPr lang="en-US" sz="1100" dirty="0" smtClean="0"/>
              <a:t> </a:t>
            </a:r>
            <a:r>
              <a:rPr lang="en-US" sz="1100" dirty="0" err="1" smtClean="0"/>
              <a:t>pini</a:t>
            </a:r>
            <a:r>
              <a:rPr lang="en-US" sz="1100" dirty="0" smtClean="0"/>
              <a:t> BAUDOUT). </a:t>
            </a:r>
            <a:r>
              <a:rPr lang="en-US" sz="1100" dirty="0" err="1" smtClean="0"/>
              <a:t>Pesinden</a:t>
            </a:r>
            <a:r>
              <a:rPr lang="en-US" sz="1100" dirty="0" smtClean="0"/>
              <a:t> de </a:t>
            </a:r>
            <a:r>
              <a:rPr lang="en-US" sz="1100" dirty="0" err="1" smtClean="0"/>
              <a:t>ortaya</a:t>
            </a:r>
            <a:r>
              <a:rPr lang="en-US" sz="1100" dirty="0" smtClean="0"/>
              <a:t> </a:t>
            </a:r>
            <a:r>
              <a:rPr lang="en-US" sz="1100" dirty="0" err="1" smtClean="0"/>
              <a:t>cikan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degeri</a:t>
            </a:r>
            <a:r>
              <a:rPr lang="en-US" sz="1100" dirty="0" smtClean="0"/>
              <a:t> </a:t>
            </a:r>
            <a:r>
              <a:rPr lang="en-US" sz="1100" dirty="0" err="1" smtClean="0"/>
              <a:t>tekrardan</a:t>
            </a:r>
            <a:r>
              <a:rPr lang="en-US" sz="1100" dirty="0" smtClean="0"/>
              <a:t> 16’ya </a:t>
            </a:r>
            <a:r>
              <a:rPr lang="en-US" sz="1100" dirty="0" err="1" smtClean="0"/>
              <a:t>boluyor</a:t>
            </a:r>
            <a:r>
              <a:rPr lang="en-US" sz="1100" dirty="0" smtClean="0"/>
              <a:t>. </a:t>
            </a:r>
            <a:r>
              <a:rPr lang="en-US" sz="1100" dirty="0" err="1" smtClean="0"/>
              <a:t>Ortaya</a:t>
            </a:r>
            <a:r>
              <a:rPr lang="en-US" sz="1100" dirty="0" smtClean="0"/>
              <a:t> </a:t>
            </a:r>
            <a:r>
              <a:rPr lang="en-US" sz="1100" dirty="0" err="1" smtClean="0"/>
              <a:t>cikan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deger</a:t>
            </a:r>
            <a:r>
              <a:rPr lang="en-US" sz="1100" dirty="0" smtClean="0"/>
              <a:t> </a:t>
            </a:r>
            <a:r>
              <a:rPr lang="en-US" sz="1100" dirty="0" err="1" smtClean="0"/>
              <a:t>bizim</a:t>
            </a:r>
            <a:r>
              <a:rPr lang="en-US" sz="1100" dirty="0" smtClean="0"/>
              <a:t> </a:t>
            </a:r>
            <a:r>
              <a:rPr lang="en-US" sz="1100" dirty="0" err="1" smtClean="0"/>
              <a:t>verileri</a:t>
            </a:r>
            <a:r>
              <a:rPr lang="en-US" sz="1100" dirty="0" smtClean="0"/>
              <a:t> </a:t>
            </a:r>
            <a:r>
              <a:rPr lang="en-US" sz="1100" dirty="0" err="1" smtClean="0"/>
              <a:t>gonderirken</a:t>
            </a:r>
            <a:r>
              <a:rPr lang="en-US" sz="1100" dirty="0" smtClean="0"/>
              <a:t> </a:t>
            </a:r>
            <a:r>
              <a:rPr lang="en-US" sz="1100" dirty="0" err="1" smtClean="0"/>
              <a:t>kullandigimiz</a:t>
            </a:r>
            <a:r>
              <a:rPr lang="en-US" sz="1100" dirty="0" smtClean="0"/>
              <a:t> baud </a:t>
            </a:r>
            <a:r>
              <a:rPr lang="en-US" sz="1100" dirty="0" err="1" smtClean="0"/>
              <a:t>hizidir</a:t>
            </a:r>
            <a:r>
              <a:rPr lang="en-US" sz="1100" dirty="0" smtClean="0"/>
              <a:t>. (</a:t>
            </a:r>
            <a:r>
              <a:rPr lang="en-US" sz="1100" dirty="0" err="1" smtClean="0"/>
              <a:t>Daha</a:t>
            </a:r>
            <a:r>
              <a:rPr lang="en-US" sz="1100" dirty="0" smtClean="0"/>
              <a:t> once </a:t>
            </a:r>
            <a:r>
              <a:rPr lang="en-US" sz="1100" dirty="0" err="1" smtClean="0"/>
              <a:t>bahsettigimiz</a:t>
            </a:r>
            <a:r>
              <a:rPr lang="en-US" sz="1100" dirty="0" smtClean="0"/>
              <a:t> </a:t>
            </a:r>
            <a:r>
              <a:rPr lang="en-US" sz="1100" dirty="0" err="1" smtClean="0"/>
              <a:t>kaydirma</a:t>
            </a:r>
            <a:r>
              <a:rPr lang="en-US" sz="1100" dirty="0" smtClean="0"/>
              <a:t> </a:t>
            </a:r>
            <a:r>
              <a:rPr lang="en-US" sz="1100" dirty="0" err="1" smtClean="0"/>
              <a:t>kaydedicisinin</a:t>
            </a:r>
            <a:r>
              <a:rPr lang="en-US" sz="1100" dirty="0" smtClean="0"/>
              <a:t> </a:t>
            </a:r>
            <a:r>
              <a:rPr lang="en-US" sz="1100" dirty="0" err="1" smtClean="0"/>
              <a:t>kaydirma</a:t>
            </a:r>
            <a:r>
              <a:rPr lang="en-US" sz="1100" dirty="0" smtClean="0"/>
              <a:t> </a:t>
            </a:r>
            <a:r>
              <a:rPr lang="en-US" sz="1100" dirty="0" err="1" smtClean="0"/>
              <a:t>sikligini</a:t>
            </a:r>
            <a:r>
              <a:rPr lang="en-US" sz="1100" dirty="0" smtClean="0"/>
              <a:t> </a:t>
            </a:r>
            <a:r>
              <a:rPr lang="en-US" sz="1100" dirty="0" err="1" smtClean="0"/>
              <a:t>belirleyen</a:t>
            </a:r>
            <a:r>
              <a:rPr lang="en-US" sz="1100" dirty="0" smtClean="0"/>
              <a:t> clock </a:t>
            </a:r>
            <a:r>
              <a:rPr lang="en-US" sz="1100" dirty="0" err="1" smtClean="0"/>
              <a:t>darbe</a:t>
            </a:r>
            <a:r>
              <a:rPr lang="en-US" sz="1100" dirty="0" smtClean="0"/>
              <a:t> </a:t>
            </a:r>
            <a:r>
              <a:rPr lang="en-US" sz="1100" dirty="0" err="1" smtClean="0"/>
              <a:t>ureticisi</a:t>
            </a:r>
            <a:r>
              <a:rPr lang="en-US" sz="1100" dirty="0" smtClean="0"/>
              <a:t> </a:t>
            </a:r>
            <a:r>
              <a:rPr lang="en-US" sz="1100" dirty="0" err="1" smtClean="0"/>
              <a:t>vardi</a:t>
            </a:r>
            <a:r>
              <a:rPr lang="en-US" sz="1100" dirty="0" smtClean="0"/>
              <a:t> </a:t>
            </a:r>
            <a:r>
              <a:rPr lang="en-US" sz="1100" dirty="0" err="1" smtClean="0"/>
              <a:t>hatirlarsaniz</a:t>
            </a:r>
            <a:r>
              <a:rPr lang="en-US" sz="1100" dirty="0" smtClean="0"/>
              <a:t> </a:t>
            </a:r>
            <a:r>
              <a:rPr lang="en-US" sz="1100" dirty="0" err="1" smtClean="0"/>
              <a:t>iste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deger</a:t>
            </a:r>
            <a:r>
              <a:rPr lang="en-US" sz="1100" dirty="0" smtClean="0"/>
              <a:t> o clock </a:t>
            </a:r>
            <a:r>
              <a:rPr lang="en-US" sz="1100" dirty="0" err="1" smtClean="0"/>
              <a:t>darbelerinin</a:t>
            </a:r>
            <a:r>
              <a:rPr lang="en-US" sz="1100" dirty="0" smtClean="0"/>
              <a:t> </a:t>
            </a:r>
            <a:r>
              <a:rPr lang="en-US" sz="1100" dirty="0" err="1" smtClean="0"/>
              <a:t>uretilme</a:t>
            </a:r>
            <a:r>
              <a:rPr lang="en-US" sz="1100" dirty="0" smtClean="0"/>
              <a:t> </a:t>
            </a:r>
            <a:r>
              <a:rPr lang="en-US" sz="1100" dirty="0" err="1" smtClean="0"/>
              <a:t>sikligini</a:t>
            </a:r>
            <a:r>
              <a:rPr lang="en-US" sz="1100" dirty="0" smtClean="0"/>
              <a:t> </a:t>
            </a:r>
            <a:r>
              <a:rPr lang="en-US" sz="1100" dirty="0" err="1" smtClean="0"/>
              <a:t>verir</a:t>
            </a:r>
            <a:r>
              <a:rPr lang="en-US" sz="1100" dirty="0" smtClean="0"/>
              <a:t> </a:t>
            </a:r>
            <a:r>
              <a:rPr lang="en-US" sz="1100" dirty="0" err="1" smtClean="0"/>
              <a:t>bize</a:t>
            </a:r>
            <a:r>
              <a:rPr lang="en-US" sz="1100" dirty="0" smtClean="0"/>
              <a:t>). Baud </a:t>
            </a:r>
            <a:r>
              <a:rPr lang="en-US" sz="1100" dirty="0" err="1" smtClean="0"/>
              <a:t>hizini</a:t>
            </a:r>
            <a:r>
              <a:rPr lang="en-US" sz="1100" dirty="0" smtClean="0"/>
              <a:t> </a:t>
            </a:r>
            <a:r>
              <a:rPr lang="en-US" sz="1100" dirty="0" err="1" smtClean="0"/>
              <a:t>bulurken</a:t>
            </a:r>
            <a:r>
              <a:rPr lang="en-US" sz="1100" dirty="0" smtClean="0"/>
              <a:t> </a:t>
            </a:r>
            <a:r>
              <a:rPr lang="en-US" sz="1100" dirty="0" err="1" smtClean="0"/>
              <a:t>bunu</a:t>
            </a:r>
            <a:r>
              <a:rPr lang="en-US" sz="1100" dirty="0" smtClean="0"/>
              <a:t> </a:t>
            </a:r>
            <a:r>
              <a:rPr lang="en-US" sz="1100" dirty="0" err="1" smtClean="0"/>
              <a:t>MHZ’ye</a:t>
            </a:r>
            <a:r>
              <a:rPr lang="en-US" sz="1100" dirty="0" smtClean="0"/>
              <a:t> </a:t>
            </a:r>
            <a:r>
              <a:rPr lang="en-US" sz="1100" dirty="0" err="1" smtClean="0"/>
              <a:t>cevirmemiz</a:t>
            </a:r>
            <a:r>
              <a:rPr lang="en-US" sz="1100" dirty="0" smtClean="0"/>
              <a:t> </a:t>
            </a:r>
            <a:r>
              <a:rPr lang="en-US" sz="1100" dirty="0" err="1" smtClean="0"/>
              <a:t>gereklidir</a:t>
            </a:r>
            <a:r>
              <a:rPr lang="en-US" sz="1100" dirty="0" smtClean="0"/>
              <a:t>. </a:t>
            </a:r>
            <a:r>
              <a:rPr lang="en-US" sz="1100" dirty="0" err="1" smtClean="0"/>
              <a:t>Yani</a:t>
            </a:r>
            <a:r>
              <a:rPr lang="en-US" sz="1100" dirty="0" smtClean="0"/>
              <a:t> 10^6 </a:t>
            </a:r>
            <a:r>
              <a:rPr lang="en-US" sz="1100" dirty="0" err="1" smtClean="0"/>
              <a:t>ile</a:t>
            </a:r>
            <a:r>
              <a:rPr lang="en-US" sz="1100" dirty="0" smtClean="0"/>
              <a:t> </a:t>
            </a:r>
            <a:r>
              <a:rPr lang="en-US" sz="1100" dirty="0" err="1" smtClean="0"/>
              <a:t>carpilmasi</a:t>
            </a:r>
            <a:r>
              <a:rPr lang="en-US" sz="1100" dirty="0" smtClean="0"/>
              <a:t> </a:t>
            </a:r>
            <a:r>
              <a:rPr lang="en-US" sz="1100" dirty="0" err="1" smtClean="0"/>
              <a:t>gereklidir</a:t>
            </a:r>
            <a:r>
              <a:rPr lang="en-US" sz="11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672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/>
          <p:cNvSpPr txBox="1"/>
          <p:nvPr/>
        </p:nvSpPr>
        <p:spPr>
          <a:xfrm>
            <a:off x="287016" y="188640"/>
            <a:ext cx="885698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err="1" smtClean="0"/>
              <a:t>Bizim</a:t>
            </a:r>
            <a:r>
              <a:rPr lang="en-US" sz="1400" dirty="0" smtClean="0"/>
              <a:t> </a:t>
            </a:r>
            <a:r>
              <a:rPr lang="en-US" sz="1400" dirty="0" err="1" smtClean="0"/>
              <a:t>burda</a:t>
            </a:r>
            <a:r>
              <a:rPr lang="en-US" sz="1400" dirty="0" smtClean="0"/>
              <a:t> </a:t>
            </a:r>
            <a:r>
              <a:rPr lang="en-US" sz="1400" dirty="0" err="1" smtClean="0"/>
              <a:t>oynayabildigimiz</a:t>
            </a:r>
            <a:r>
              <a:rPr lang="en-US" sz="1400" dirty="0" smtClean="0"/>
              <a:t> </a:t>
            </a:r>
            <a:r>
              <a:rPr lang="en-US" sz="1400" dirty="0" err="1" smtClean="0"/>
              <a:t>tek</a:t>
            </a:r>
            <a:r>
              <a:rPr lang="en-US" sz="1400" dirty="0" smtClean="0"/>
              <a:t> </a:t>
            </a:r>
            <a:r>
              <a:rPr lang="en-US" sz="1400" dirty="0" err="1" smtClean="0"/>
              <a:t>deger</a:t>
            </a:r>
            <a:r>
              <a:rPr lang="en-US" sz="1400" dirty="0" smtClean="0"/>
              <a:t> </a:t>
            </a:r>
            <a:r>
              <a:rPr lang="en-US" sz="1400" dirty="0" err="1" smtClean="0"/>
              <a:t>bolen</a:t>
            </a:r>
            <a:r>
              <a:rPr lang="en-US" sz="1400" dirty="0" smtClean="0"/>
              <a:t> </a:t>
            </a:r>
            <a:r>
              <a:rPr lang="en-US" sz="1400" dirty="0" err="1" smtClean="0"/>
              <a:t>kaydedicisinin</a:t>
            </a:r>
            <a:r>
              <a:rPr lang="en-US" sz="1400" dirty="0" smtClean="0"/>
              <a:t> </a:t>
            </a:r>
            <a:r>
              <a:rPr lang="en-US" sz="1400" dirty="0" err="1" smtClean="0"/>
              <a:t>icerigidir</a:t>
            </a:r>
            <a:r>
              <a:rPr lang="en-US" sz="1400" dirty="0" smtClean="0"/>
              <a:t>. </a:t>
            </a:r>
            <a:r>
              <a:rPr lang="en-US" sz="1400" dirty="0" err="1" smtClean="0"/>
              <a:t>Mesela</a:t>
            </a:r>
            <a:r>
              <a:rPr lang="en-US" sz="1400" dirty="0" smtClean="0"/>
              <a:t> biz </a:t>
            </a:r>
            <a:r>
              <a:rPr lang="en-US" sz="1400" dirty="0" err="1" smtClean="0"/>
              <a:t>bunu</a:t>
            </a:r>
            <a:r>
              <a:rPr lang="en-US" sz="1400" dirty="0" smtClean="0"/>
              <a:t> 1 </a:t>
            </a:r>
            <a:r>
              <a:rPr lang="en-US" sz="1400" dirty="0" err="1" smtClean="0"/>
              <a:t>yaptigimizda</a:t>
            </a:r>
            <a:r>
              <a:rPr lang="en-US" sz="1400" dirty="0" smtClean="0"/>
              <a:t> </a:t>
            </a:r>
            <a:r>
              <a:rPr lang="en-US" sz="1400" dirty="0" err="1" smtClean="0"/>
              <a:t>disardan</a:t>
            </a:r>
            <a:r>
              <a:rPr lang="en-US" sz="1400" dirty="0" smtClean="0"/>
              <a:t> </a:t>
            </a:r>
            <a:r>
              <a:rPr lang="en-US" sz="1400" dirty="0" err="1" smtClean="0"/>
              <a:t>gonderdigimiz</a:t>
            </a:r>
            <a:r>
              <a:rPr lang="en-US" sz="1400" dirty="0" smtClean="0"/>
              <a:t> </a:t>
            </a:r>
            <a:r>
              <a:rPr lang="en-US" sz="1400" dirty="0" err="1" smtClean="0"/>
              <a:t>frekansin</a:t>
            </a:r>
            <a:r>
              <a:rPr lang="en-US" sz="1400" dirty="0" smtClean="0"/>
              <a:t> PC </a:t>
            </a:r>
            <a:r>
              <a:rPr lang="en-US" sz="1400" dirty="0" err="1" smtClean="0"/>
              <a:t>icin</a:t>
            </a:r>
            <a:r>
              <a:rPr lang="en-US" sz="1400" dirty="0" smtClean="0"/>
              <a:t> </a:t>
            </a:r>
            <a:r>
              <a:rPr lang="en-US" sz="1400" dirty="0" err="1" smtClean="0"/>
              <a:t>sabitini</a:t>
            </a:r>
            <a:r>
              <a:rPr lang="en-US" sz="1400" dirty="0" smtClean="0"/>
              <a:t> </a:t>
            </a:r>
            <a:r>
              <a:rPr lang="en-US" sz="1400" dirty="0" err="1" smtClean="0"/>
              <a:t>verdigimizde</a:t>
            </a:r>
            <a:r>
              <a:rPr lang="en-US" sz="1400" dirty="0" smtClean="0"/>
              <a:t> tum </a:t>
            </a:r>
            <a:r>
              <a:rPr lang="en-US" sz="1400" dirty="0" err="1" smtClean="0"/>
              <a:t>degerler</a:t>
            </a:r>
            <a:r>
              <a:rPr lang="en-US" sz="1400" dirty="0" smtClean="0"/>
              <a:t> </a:t>
            </a:r>
            <a:r>
              <a:rPr lang="en-US" sz="1400" dirty="0" err="1" smtClean="0"/>
              <a:t>ile</a:t>
            </a:r>
            <a:r>
              <a:rPr lang="en-US" sz="1400" dirty="0" smtClean="0"/>
              <a:t> </a:t>
            </a:r>
            <a:r>
              <a:rPr lang="en-US" sz="1400" dirty="0" err="1" smtClean="0"/>
              <a:t>carpip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son </a:t>
            </a:r>
            <a:r>
              <a:rPr lang="en-US" sz="1400" dirty="0" err="1" smtClean="0"/>
              <a:t>ki</a:t>
            </a:r>
            <a:r>
              <a:rPr lang="en-US" sz="1400" dirty="0" smtClean="0"/>
              <a:t> HZ </a:t>
            </a:r>
            <a:r>
              <a:rPr lang="en-US" sz="1400" dirty="0" err="1" smtClean="0"/>
              <a:t>degerini</a:t>
            </a:r>
            <a:r>
              <a:rPr lang="en-US" sz="1400" dirty="0" smtClean="0"/>
              <a:t> </a:t>
            </a:r>
            <a:r>
              <a:rPr lang="en-US" sz="1400" dirty="0" err="1" smtClean="0"/>
              <a:t>buldugumuzda</a:t>
            </a:r>
            <a:r>
              <a:rPr lang="en-US" sz="1400" dirty="0" smtClean="0"/>
              <a:t> </a:t>
            </a:r>
            <a:r>
              <a:rPr lang="en-US" sz="1400" dirty="0" err="1" smtClean="0"/>
              <a:t>gorecegiz</a:t>
            </a:r>
            <a:r>
              <a:rPr lang="en-US" sz="1400" dirty="0" smtClean="0"/>
              <a:t> </a:t>
            </a:r>
            <a:r>
              <a:rPr lang="en-US" sz="1400" dirty="0" err="1" smtClean="0"/>
              <a:t>ki</a:t>
            </a:r>
            <a:r>
              <a:rPr lang="en-US" sz="1400" dirty="0" smtClean="0"/>
              <a:t> </a:t>
            </a:r>
            <a:r>
              <a:rPr lang="en-US" sz="1400" dirty="0" err="1" smtClean="0"/>
              <a:t>olusan</a:t>
            </a:r>
            <a:r>
              <a:rPr lang="en-US" sz="1400" dirty="0" smtClean="0"/>
              <a:t> </a:t>
            </a:r>
            <a:r>
              <a:rPr lang="en-US" sz="1400" dirty="0" err="1" smtClean="0"/>
              <a:t>sonuc</a:t>
            </a:r>
            <a:r>
              <a:rPr lang="en-US" sz="1400" dirty="0" smtClean="0"/>
              <a:t> </a:t>
            </a:r>
            <a:r>
              <a:rPr lang="en-US" sz="1400" dirty="0" smtClean="0"/>
              <a:t>115.200 </a:t>
            </a:r>
            <a:r>
              <a:rPr lang="en-US" sz="1400" dirty="0" err="1" smtClean="0"/>
              <a:t>yani</a:t>
            </a:r>
            <a:r>
              <a:rPr lang="en-US" sz="1400" dirty="0" smtClean="0"/>
              <a:t> </a:t>
            </a:r>
            <a:r>
              <a:rPr lang="en-US" sz="1400" dirty="0" err="1" smtClean="0"/>
              <a:t>bu</a:t>
            </a:r>
            <a:r>
              <a:rPr lang="en-US" sz="1400" dirty="0" smtClean="0"/>
              <a:t> </a:t>
            </a:r>
            <a:r>
              <a:rPr lang="en-US" sz="1400" dirty="0" err="1" smtClean="0"/>
              <a:t>deger</a:t>
            </a:r>
            <a:r>
              <a:rPr lang="en-US" sz="1400" dirty="0" smtClean="0"/>
              <a:t> </a:t>
            </a:r>
            <a:r>
              <a:rPr lang="en-US" sz="1400" dirty="0" err="1" smtClean="0"/>
              <a:t>neydi</a:t>
            </a:r>
            <a:r>
              <a:rPr lang="en-US" sz="1400" dirty="0" smtClean="0"/>
              <a:t> </a:t>
            </a:r>
            <a:r>
              <a:rPr lang="en-US" sz="1400" dirty="0" err="1" smtClean="0"/>
              <a:t>UART’in</a:t>
            </a:r>
            <a:r>
              <a:rPr lang="en-US" sz="1400" dirty="0" smtClean="0"/>
              <a:t> maximum baud </a:t>
            </a:r>
            <a:r>
              <a:rPr lang="en-US" sz="1400" dirty="0" err="1" smtClean="0"/>
              <a:t>hiziydi</a:t>
            </a:r>
            <a:r>
              <a:rPr lang="en-US" sz="1400" dirty="0"/>
              <a:t> </a:t>
            </a:r>
            <a:r>
              <a:rPr lang="en-US" sz="1400" dirty="0" smtClean="0"/>
              <a:t>;)</a:t>
            </a:r>
          </a:p>
          <a:p>
            <a:endParaRPr lang="en-US" sz="1400" dirty="0" smtClean="0"/>
          </a:p>
          <a:p>
            <a:pPr marL="285750" indent="-285750">
              <a:buFontTx/>
              <a:buChar char="-"/>
            </a:pPr>
            <a:r>
              <a:rPr lang="en-US" sz="1400" dirty="0" smtClean="0"/>
              <a:t>Bu 16 </a:t>
            </a:r>
            <a:r>
              <a:rPr lang="en-US" sz="1400" dirty="0" err="1" smtClean="0"/>
              <a:t>biti</a:t>
            </a:r>
            <a:r>
              <a:rPr lang="en-US" sz="1400" dirty="0" smtClean="0"/>
              <a:t> de 1 </a:t>
            </a:r>
            <a:r>
              <a:rPr lang="en-US" sz="1400" dirty="0" err="1" smtClean="0"/>
              <a:t>yaparsak</a:t>
            </a:r>
            <a:r>
              <a:rPr lang="en-US" sz="1400" dirty="0" smtClean="0"/>
              <a:t> </a:t>
            </a:r>
            <a:r>
              <a:rPr lang="en-US" sz="1400" dirty="0" err="1" smtClean="0"/>
              <a:t>bu</a:t>
            </a:r>
            <a:r>
              <a:rPr lang="en-US" sz="1400" dirty="0" smtClean="0"/>
              <a:t> </a:t>
            </a:r>
            <a:r>
              <a:rPr lang="en-US" sz="1400" dirty="0" err="1" smtClean="0"/>
              <a:t>sefer</a:t>
            </a:r>
            <a:r>
              <a:rPr lang="en-US" sz="1400" dirty="0" smtClean="0"/>
              <a:t> </a:t>
            </a:r>
            <a:r>
              <a:rPr lang="en-US" sz="1400" dirty="0" err="1" smtClean="0"/>
              <a:t>en</a:t>
            </a:r>
            <a:r>
              <a:rPr lang="en-US" sz="1400" dirty="0" smtClean="0"/>
              <a:t> </a:t>
            </a:r>
            <a:r>
              <a:rPr lang="en-US" sz="1400" dirty="0" err="1" smtClean="0"/>
              <a:t>buyuk</a:t>
            </a:r>
            <a:r>
              <a:rPr lang="en-US" sz="1400" dirty="0" smtClean="0"/>
              <a:t> </a:t>
            </a:r>
            <a:r>
              <a:rPr lang="en-US" sz="1400" dirty="0" err="1" smtClean="0"/>
              <a:t>degere</a:t>
            </a:r>
            <a:r>
              <a:rPr lang="en-US" sz="1400" dirty="0" smtClean="0"/>
              <a:t> </a:t>
            </a:r>
            <a:r>
              <a:rPr lang="en-US" sz="1400" dirty="0" err="1" smtClean="0"/>
              <a:t>bolunecegi</a:t>
            </a:r>
            <a:r>
              <a:rPr lang="en-US" sz="1400" dirty="0" smtClean="0"/>
              <a:t> </a:t>
            </a:r>
            <a:r>
              <a:rPr lang="en-US" sz="1400" dirty="0" err="1" smtClean="0"/>
              <a:t>icin</a:t>
            </a:r>
            <a:r>
              <a:rPr lang="en-US" sz="1400" dirty="0" smtClean="0"/>
              <a:t> </a:t>
            </a:r>
            <a:r>
              <a:rPr lang="en-US" sz="1400" dirty="0" err="1" smtClean="0"/>
              <a:t>bu</a:t>
            </a:r>
            <a:r>
              <a:rPr lang="en-US" sz="1400" dirty="0" smtClean="0"/>
              <a:t> </a:t>
            </a:r>
            <a:r>
              <a:rPr lang="en-US" sz="1400" dirty="0" err="1" smtClean="0"/>
              <a:t>sabit</a:t>
            </a:r>
            <a:r>
              <a:rPr lang="en-US" sz="1400" dirty="0" smtClean="0"/>
              <a:t> </a:t>
            </a:r>
            <a:r>
              <a:rPr lang="en-US" sz="1400" dirty="0" err="1" smtClean="0"/>
              <a:t>bu</a:t>
            </a:r>
            <a:r>
              <a:rPr lang="en-US" sz="1400" dirty="0" smtClean="0"/>
              <a:t> </a:t>
            </a:r>
            <a:r>
              <a:rPr lang="en-US" sz="1400" dirty="0" err="1" smtClean="0"/>
              <a:t>sefer</a:t>
            </a:r>
            <a:r>
              <a:rPr lang="en-US" sz="1400" dirty="0" smtClean="0"/>
              <a:t> de minimum baud </a:t>
            </a:r>
            <a:r>
              <a:rPr lang="en-US" sz="1400" dirty="0" err="1" smtClean="0"/>
              <a:t>hizini</a:t>
            </a:r>
            <a:r>
              <a:rPr lang="en-US" sz="1400" dirty="0" smtClean="0"/>
              <a:t> </a:t>
            </a:r>
            <a:r>
              <a:rPr lang="en-US" sz="1400" dirty="0" err="1" smtClean="0"/>
              <a:t>elde</a:t>
            </a:r>
            <a:r>
              <a:rPr lang="en-US" sz="1400" dirty="0" smtClean="0"/>
              <a:t> </a:t>
            </a:r>
            <a:r>
              <a:rPr lang="en-US" sz="1400" dirty="0" err="1" smtClean="0"/>
              <a:t>etmis</a:t>
            </a:r>
            <a:r>
              <a:rPr lang="en-US" sz="1400" dirty="0" smtClean="0"/>
              <a:t> </a:t>
            </a:r>
            <a:r>
              <a:rPr lang="en-US" sz="1400" dirty="0" err="1" smtClean="0"/>
              <a:t>oluruz</a:t>
            </a:r>
            <a:r>
              <a:rPr lang="en-US" sz="1400" dirty="0"/>
              <a:t>.</a:t>
            </a:r>
            <a:r>
              <a:rPr lang="en-US" sz="1400" dirty="0" smtClean="0"/>
              <a:t> </a:t>
            </a:r>
          </a:p>
          <a:p>
            <a:endParaRPr lang="en-US" sz="1400" dirty="0" smtClean="0"/>
          </a:p>
          <a:p>
            <a:pPr marL="285750" indent="-285750">
              <a:buFontTx/>
              <a:buChar char="-"/>
            </a:pPr>
            <a:r>
              <a:rPr lang="en-US" sz="1400" dirty="0" err="1" smtClean="0"/>
              <a:t>Simdi</a:t>
            </a:r>
            <a:r>
              <a:rPr lang="en-US" sz="1400" dirty="0" smtClean="0"/>
              <a:t> </a:t>
            </a:r>
            <a:r>
              <a:rPr lang="en-US" sz="1400" dirty="0" err="1" smtClean="0"/>
              <a:t>gonderici</a:t>
            </a:r>
            <a:r>
              <a:rPr lang="en-US" sz="1400" dirty="0" smtClean="0"/>
              <a:t> </a:t>
            </a:r>
            <a:r>
              <a:rPr lang="en-US" sz="1400" dirty="0" err="1" smtClean="0"/>
              <a:t>tarafin</a:t>
            </a:r>
            <a:r>
              <a:rPr lang="en-US" sz="1400" dirty="0" smtClean="0"/>
              <a:t> </a:t>
            </a:r>
            <a:r>
              <a:rPr lang="en-US" sz="1400" dirty="0" err="1" smtClean="0"/>
              <a:t>hikayesi</a:t>
            </a:r>
            <a:r>
              <a:rPr lang="en-US" sz="1400" dirty="0" smtClean="0"/>
              <a:t> </a:t>
            </a:r>
            <a:r>
              <a:rPr lang="en-US" sz="1400" dirty="0" err="1" smtClean="0"/>
              <a:t>boyleydi</a:t>
            </a:r>
            <a:r>
              <a:rPr lang="en-US" sz="1400" dirty="0" smtClean="0"/>
              <a:t> </a:t>
            </a:r>
            <a:r>
              <a:rPr lang="en-US" sz="1400" dirty="0" err="1" smtClean="0"/>
              <a:t>peki</a:t>
            </a:r>
            <a:r>
              <a:rPr lang="en-US" sz="1400" dirty="0" smtClean="0"/>
              <a:t> </a:t>
            </a:r>
            <a:r>
              <a:rPr lang="en-US" sz="1400" dirty="0" err="1" smtClean="0"/>
              <a:t>alici</a:t>
            </a:r>
            <a:r>
              <a:rPr lang="en-US" sz="1400" dirty="0" smtClean="0"/>
              <a:t> </a:t>
            </a:r>
            <a:r>
              <a:rPr lang="en-US" sz="1400" dirty="0" err="1" smtClean="0"/>
              <a:t>tarafin</a:t>
            </a:r>
            <a:r>
              <a:rPr lang="en-US" sz="1400" dirty="0" smtClean="0"/>
              <a:t> </a:t>
            </a:r>
            <a:r>
              <a:rPr lang="en-US" sz="1400" dirty="0" err="1" smtClean="0"/>
              <a:t>hikayesi</a:t>
            </a:r>
            <a:r>
              <a:rPr lang="en-US" sz="1400" dirty="0" smtClean="0"/>
              <a:t> ne </a:t>
            </a:r>
            <a:r>
              <a:rPr lang="en-US" sz="1400" dirty="0" err="1" smtClean="0"/>
              <a:t>olacak</a:t>
            </a:r>
            <a:r>
              <a:rPr lang="en-US" sz="1400" dirty="0" smtClean="0"/>
              <a:t>? </a:t>
            </a:r>
            <a:r>
              <a:rPr lang="en-US" sz="1400" dirty="0" err="1" smtClean="0"/>
              <a:t>Yani</a:t>
            </a:r>
            <a:r>
              <a:rPr lang="en-US" sz="1400" dirty="0" smtClean="0"/>
              <a:t> </a:t>
            </a:r>
            <a:r>
              <a:rPr lang="en-US" sz="1400" dirty="0" err="1" smtClean="0"/>
              <a:t>gelen</a:t>
            </a:r>
            <a:r>
              <a:rPr lang="en-US" sz="1400" dirty="0" smtClean="0"/>
              <a:t> </a:t>
            </a:r>
            <a:r>
              <a:rPr lang="en-US" sz="1400" dirty="0" err="1" smtClean="0"/>
              <a:t>veriyi</a:t>
            </a:r>
            <a:r>
              <a:rPr lang="en-US" sz="1400" dirty="0" smtClean="0"/>
              <a:t> </a:t>
            </a:r>
            <a:r>
              <a:rPr lang="en-US" sz="1400" dirty="0" err="1" smtClean="0"/>
              <a:t>hangi</a:t>
            </a:r>
            <a:r>
              <a:rPr lang="en-US" sz="1400" dirty="0" smtClean="0"/>
              <a:t> baud </a:t>
            </a:r>
            <a:r>
              <a:rPr lang="en-US" sz="1400" dirty="0" err="1" smtClean="0"/>
              <a:t>hizinda</a:t>
            </a:r>
            <a:r>
              <a:rPr lang="en-US" sz="1400" dirty="0" smtClean="0"/>
              <a:t> </a:t>
            </a:r>
            <a:r>
              <a:rPr lang="en-US" sz="1400" dirty="0" err="1" smtClean="0"/>
              <a:t>ornekleyecek</a:t>
            </a:r>
            <a:r>
              <a:rPr lang="en-US" sz="1400" dirty="0" smtClean="0"/>
              <a:t> UART </a:t>
            </a:r>
            <a:r>
              <a:rPr lang="en-US" sz="1400" dirty="0" err="1" smtClean="0"/>
              <a:t>bunu</a:t>
            </a:r>
            <a:r>
              <a:rPr lang="en-US" sz="1400" dirty="0" smtClean="0"/>
              <a:t> </a:t>
            </a:r>
            <a:r>
              <a:rPr lang="en-US" sz="1400" dirty="0" err="1" smtClean="0"/>
              <a:t>gorecegiz</a:t>
            </a:r>
            <a:r>
              <a:rPr lang="en-US" sz="1400" dirty="0" smtClean="0"/>
              <a:t> </a:t>
            </a:r>
            <a:r>
              <a:rPr lang="en-US" sz="1400" dirty="0" err="1" smtClean="0"/>
              <a:t>simdi</a:t>
            </a:r>
            <a:r>
              <a:rPr lang="en-US" sz="1400" dirty="0" smtClean="0"/>
              <a:t>. (Sin </a:t>
            </a:r>
            <a:r>
              <a:rPr lang="en-US" sz="1400" dirty="0" err="1" smtClean="0"/>
              <a:t>girisini</a:t>
            </a:r>
            <a:r>
              <a:rPr lang="en-US" sz="1400" dirty="0" smtClean="0"/>
              <a:t> </a:t>
            </a:r>
            <a:r>
              <a:rPr lang="en-US" sz="1400" dirty="0" err="1" smtClean="0"/>
              <a:t>ornekleyecek</a:t>
            </a:r>
            <a:r>
              <a:rPr lang="en-US" sz="1400" dirty="0" smtClean="0"/>
              <a:t>). Bu </a:t>
            </a:r>
            <a:r>
              <a:rPr lang="en-US" sz="1400" dirty="0" err="1" smtClean="0"/>
              <a:t>orneklemeyi</a:t>
            </a:r>
            <a:r>
              <a:rPr lang="en-US" sz="1400" dirty="0" smtClean="0"/>
              <a:t> </a:t>
            </a:r>
            <a:r>
              <a:rPr lang="en-US" sz="1400" dirty="0" err="1" smtClean="0"/>
              <a:t>yapmak</a:t>
            </a:r>
            <a:r>
              <a:rPr lang="en-US" sz="1400" dirty="0" smtClean="0"/>
              <a:t> </a:t>
            </a:r>
            <a:r>
              <a:rPr lang="en-US" sz="1400" dirty="0" err="1" smtClean="0"/>
              <a:t>icin</a:t>
            </a:r>
            <a:r>
              <a:rPr lang="en-US" sz="1400" dirty="0" smtClean="0"/>
              <a:t> </a:t>
            </a:r>
            <a:r>
              <a:rPr lang="en-US" sz="1400" dirty="0" err="1" smtClean="0"/>
              <a:t>UART’da</a:t>
            </a:r>
            <a:r>
              <a:rPr lang="en-US" sz="1400" dirty="0" smtClean="0"/>
              <a:t> </a:t>
            </a:r>
            <a:r>
              <a:rPr lang="en-US" sz="1400" dirty="0" err="1" smtClean="0"/>
              <a:t>ayri</a:t>
            </a:r>
            <a:r>
              <a:rPr lang="en-US" sz="1400" dirty="0" smtClean="0"/>
              <a:t> </a:t>
            </a:r>
            <a:r>
              <a:rPr lang="en-US" sz="1400" dirty="0" err="1" smtClean="0"/>
              <a:t>bir</a:t>
            </a:r>
            <a:r>
              <a:rPr lang="en-US" sz="1400" dirty="0" smtClean="0"/>
              <a:t> pin </a:t>
            </a:r>
            <a:r>
              <a:rPr lang="en-US" sz="1400" dirty="0" err="1" smtClean="0"/>
              <a:t>vardir</a:t>
            </a:r>
            <a:r>
              <a:rPr lang="en-US" sz="1400" dirty="0" smtClean="0"/>
              <a:t>. RCLK (Receiver Clock) </a:t>
            </a:r>
            <a:r>
              <a:rPr lang="en-US" sz="1400" dirty="0" err="1" smtClean="0"/>
              <a:t>pini</a:t>
            </a:r>
            <a:r>
              <a:rPr lang="en-US" sz="1400" dirty="0" smtClean="0"/>
              <a:t>. UART </a:t>
            </a:r>
            <a:r>
              <a:rPr lang="en-US" sz="1400" dirty="0" err="1" smtClean="0"/>
              <a:t>diyor</a:t>
            </a:r>
            <a:r>
              <a:rPr lang="en-US" sz="1400" dirty="0" smtClean="0"/>
              <a:t> </a:t>
            </a:r>
            <a:r>
              <a:rPr lang="en-US" sz="1400" dirty="0" err="1" smtClean="0"/>
              <a:t>ki</a:t>
            </a:r>
            <a:r>
              <a:rPr lang="en-US" sz="1400" dirty="0" smtClean="0"/>
              <a:t> </a:t>
            </a:r>
            <a:r>
              <a:rPr lang="en-US" sz="1400" dirty="0" err="1" smtClean="0"/>
              <a:t>sen</a:t>
            </a:r>
            <a:r>
              <a:rPr lang="en-US" sz="1400" dirty="0" smtClean="0"/>
              <a:t> </a:t>
            </a:r>
            <a:r>
              <a:rPr lang="en-US" sz="1400" dirty="0" err="1" smtClean="0"/>
              <a:t>bu</a:t>
            </a:r>
            <a:r>
              <a:rPr lang="en-US" sz="1400" dirty="0" smtClean="0"/>
              <a:t> </a:t>
            </a:r>
            <a:r>
              <a:rPr lang="en-US" sz="1400" dirty="0" err="1" smtClean="0"/>
              <a:t>giristen</a:t>
            </a:r>
            <a:r>
              <a:rPr lang="en-US" sz="1400" dirty="0" smtClean="0"/>
              <a:t> </a:t>
            </a:r>
            <a:r>
              <a:rPr lang="en-US" sz="1400" dirty="0" err="1" smtClean="0"/>
              <a:t>bana</a:t>
            </a:r>
            <a:r>
              <a:rPr lang="en-US" sz="1400" dirty="0" smtClean="0"/>
              <a:t> </a:t>
            </a:r>
            <a:r>
              <a:rPr lang="en-US" sz="1400" dirty="0" err="1" smtClean="0"/>
              <a:t>nasil</a:t>
            </a:r>
            <a:r>
              <a:rPr lang="en-US" sz="1400" dirty="0" smtClean="0"/>
              <a:t> </a:t>
            </a:r>
            <a:r>
              <a:rPr lang="en-US" sz="1400" dirty="0" err="1" smtClean="0"/>
              <a:t>frekansli</a:t>
            </a:r>
            <a:r>
              <a:rPr lang="en-US" sz="1400" dirty="0" smtClean="0"/>
              <a:t> </a:t>
            </a:r>
            <a:r>
              <a:rPr lang="en-US" sz="1400" dirty="0" err="1" smtClean="0"/>
              <a:t>bir</a:t>
            </a:r>
            <a:r>
              <a:rPr lang="en-US" sz="1400" dirty="0" smtClean="0"/>
              <a:t> </a:t>
            </a:r>
            <a:r>
              <a:rPr lang="en-US" sz="1400" dirty="0" err="1" smtClean="0"/>
              <a:t>sinyal</a:t>
            </a:r>
            <a:r>
              <a:rPr lang="en-US" sz="1400" dirty="0" smtClean="0"/>
              <a:t> </a:t>
            </a:r>
            <a:r>
              <a:rPr lang="en-US" sz="1400" dirty="0" err="1" smtClean="0"/>
              <a:t>verirsen</a:t>
            </a:r>
            <a:r>
              <a:rPr lang="en-US" sz="1400" dirty="0" smtClean="0"/>
              <a:t> ben de </a:t>
            </a:r>
            <a:r>
              <a:rPr lang="en-US" sz="1400" dirty="0" err="1" smtClean="0"/>
              <a:t>ayni</a:t>
            </a:r>
            <a:r>
              <a:rPr lang="en-US" sz="1400" dirty="0" smtClean="0"/>
              <a:t> </a:t>
            </a:r>
            <a:r>
              <a:rPr lang="en-US" sz="1400" dirty="0" err="1" smtClean="0"/>
              <a:t>frekans</a:t>
            </a:r>
            <a:r>
              <a:rPr lang="en-US" sz="1400" dirty="0" smtClean="0"/>
              <a:t> </a:t>
            </a:r>
            <a:r>
              <a:rPr lang="en-US" sz="1400" dirty="0" err="1" smtClean="0"/>
              <a:t>ile</a:t>
            </a:r>
            <a:r>
              <a:rPr lang="en-US" sz="1400" dirty="0" smtClean="0"/>
              <a:t> </a:t>
            </a:r>
            <a:r>
              <a:rPr lang="en-US" sz="1400" dirty="0" err="1" smtClean="0"/>
              <a:t>Sin’i</a:t>
            </a:r>
            <a:r>
              <a:rPr lang="en-US" sz="1400" dirty="0" smtClean="0"/>
              <a:t> </a:t>
            </a:r>
            <a:r>
              <a:rPr lang="en-US" sz="1400" dirty="0" err="1" smtClean="0"/>
              <a:t>orneklemeyi</a:t>
            </a:r>
            <a:r>
              <a:rPr lang="en-US" sz="1400" dirty="0" smtClean="0"/>
              <a:t> </a:t>
            </a:r>
            <a:r>
              <a:rPr lang="en-US" sz="1400" dirty="0" err="1" smtClean="0"/>
              <a:t>gerceklestiririm</a:t>
            </a:r>
            <a:r>
              <a:rPr lang="en-US" sz="1400" dirty="0" smtClean="0"/>
              <a:t>. </a:t>
            </a:r>
            <a:r>
              <a:rPr lang="en-US" sz="1400" dirty="0" err="1" smtClean="0"/>
              <a:t>Yani</a:t>
            </a:r>
            <a:r>
              <a:rPr lang="en-US" sz="1400" dirty="0" smtClean="0"/>
              <a:t> </a:t>
            </a:r>
            <a:r>
              <a:rPr lang="en-US" sz="1400" dirty="0" err="1" smtClean="0"/>
              <a:t>alim</a:t>
            </a:r>
            <a:r>
              <a:rPr lang="en-US" sz="1400" dirty="0" smtClean="0"/>
              <a:t> </a:t>
            </a:r>
            <a:r>
              <a:rPr lang="en-US" sz="1400" dirty="0" err="1" smtClean="0"/>
              <a:t>hizini</a:t>
            </a:r>
            <a:r>
              <a:rPr lang="en-US" sz="1400" dirty="0" smtClean="0"/>
              <a:t> da </a:t>
            </a:r>
            <a:r>
              <a:rPr lang="en-US" sz="1400" dirty="0" err="1" smtClean="0"/>
              <a:t>yine</a:t>
            </a:r>
            <a:r>
              <a:rPr lang="en-US" sz="1400" dirty="0" smtClean="0"/>
              <a:t> biz </a:t>
            </a:r>
            <a:r>
              <a:rPr lang="en-US" sz="1400" dirty="0" err="1" smtClean="0"/>
              <a:t>giriyoruz</a:t>
            </a:r>
            <a:r>
              <a:rPr lang="en-US" sz="1400" dirty="0" smtClean="0"/>
              <a:t>.</a:t>
            </a:r>
          </a:p>
          <a:p>
            <a:endParaRPr lang="en-US" sz="1400" dirty="0" smtClean="0"/>
          </a:p>
          <a:p>
            <a:pPr marL="285750" indent="-285750">
              <a:buFontTx/>
              <a:buChar char="-"/>
            </a:pPr>
            <a:r>
              <a:rPr lang="en-US" sz="1400" dirty="0" err="1" smtClean="0"/>
              <a:t>Gelgelelim</a:t>
            </a:r>
            <a:r>
              <a:rPr lang="en-US" sz="1400" dirty="0" smtClean="0"/>
              <a:t> UART </a:t>
            </a:r>
            <a:r>
              <a:rPr lang="en-US" sz="1400" dirty="0" err="1" smtClean="0"/>
              <a:t>PC’de</a:t>
            </a:r>
            <a:r>
              <a:rPr lang="en-US" sz="1400" dirty="0" smtClean="0"/>
              <a:t> </a:t>
            </a:r>
            <a:r>
              <a:rPr lang="en-US" sz="1400" dirty="0" err="1" smtClean="0"/>
              <a:t>nasil</a:t>
            </a:r>
            <a:r>
              <a:rPr lang="en-US" sz="1400" dirty="0" smtClean="0"/>
              <a:t> </a:t>
            </a:r>
            <a:r>
              <a:rPr lang="en-US" sz="1400" dirty="0" err="1" smtClean="0"/>
              <a:t>kullanilmistir</a:t>
            </a:r>
            <a:r>
              <a:rPr lang="en-US" sz="1400" dirty="0" smtClean="0"/>
              <a:t>. </a:t>
            </a:r>
            <a:r>
              <a:rPr lang="en-US" sz="1400" dirty="0" err="1" smtClean="0"/>
              <a:t>Iste</a:t>
            </a:r>
            <a:r>
              <a:rPr lang="en-US" sz="1400" dirty="0" smtClean="0"/>
              <a:t> </a:t>
            </a:r>
            <a:r>
              <a:rPr lang="en-US" sz="1400" dirty="0" err="1" smtClean="0"/>
              <a:t>yukaridaki</a:t>
            </a:r>
            <a:r>
              <a:rPr lang="en-US" sz="1400" dirty="0" smtClean="0"/>
              <a:t> </a:t>
            </a:r>
            <a:r>
              <a:rPr lang="en-US" sz="1400" dirty="0" err="1" smtClean="0"/>
              <a:t>resimde</a:t>
            </a:r>
            <a:r>
              <a:rPr lang="en-US" sz="1400" dirty="0" smtClean="0"/>
              <a:t> </a:t>
            </a:r>
            <a:r>
              <a:rPr lang="en-US" sz="1400" dirty="0" err="1" smtClean="0"/>
              <a:t>gordugunuz</a:t>
            </a:r>
            <a:r>
              <a:rPr lang="en-US" sz="1400" dirty="0" smtClean="0"/>
              <a:t> </a:t>
            </a:r>
            <a:r>
              <a:rPr lang="en-US" sz="1400" dirty="0" err="1" smtClean="0"/>
              <a:t>gibi</a:t>
            </a:r>
            <a:r>
              <a:rPr lang="en-US" sz="1400" dirty="0" smtClean="0"/>
              <a:t> BAUDOUT </a:t>
            </a:r>
            <a:r>
              <a:rPr lang="en-US" sz="1400" dirty="0" err="1" smtClean="0"/>
              <a:t>ve</a:t>
            </a:r>
            <a:r>
              <a:rPr lang="en-US" sz="1400" dirty="0" smtClean="0"/>
              <a:t> RCLK </a:t>
            </a:r>
            <a:r>
              <a:rPr lang="en-US" sz="1400" dirty="0" err="1" smtClean="0"/>
              <a:t>pinleri</a:t>
            </a:r>
            <a:r>
              <a:rPr lang="en-US" sz="1400" dirty="0" smtClean="0"/>
              <a:t> </a:t>
            </a:r>
            <a:r>
              <a:rPr lang="en-US" sz="1400" dirty="0" err="1" smtClean="0"/>
              <a:t>birbirine</a:t>
            </a:r>
            <a:r>
              <a:rPr lang="en-US" sz="1400" dirty="0" smtClean="0"/>
              <a:t> </a:t>
            </a:r>
            <a:r>
              <a:rPr lang="en-US" sz="1400" dirty="0" err="1" smtClean="0"/>
              <a:t>bir</a:t>
            </a:r>
            <a:r>
              <a:rPr lang="en-US" sz="1400" dirty="0" smtClean="0"/>
              <a:t> </a:t>
            </a:r>
            <a:r>
              <a:rPr lang="en-US" sz="1400" dirty="0" err="1" smtClean="0"/>
              <a:t>telle</a:t>
            </a:r>
            <a:r>
              <a:rPr lang="en-US" sz="1400" dirty="0" smtClean="0"/>
              <a:t> </a:t>
            </a:r>
            <a:r>
              <a:rPr lang="en-US" sz="1400" dirty="0" err="1" smtClean="0"/>
              <a:t>baglanmistir</a:t>
            </a:r>
            <a:r>
              <a:rPr lang="en-US" sz="1400" dirty="0" smtClean="0"/>
              <a:t>. </a:t>
            </a:r>
            <a:r>
              <a:rPr lang="en-US" sz="1400" dirty="0" err="1" smtClean="0"/>
              <a:t>Bunun</a:t>
            </a:r>
            <a:r>
              <a:rPr lang="en-US" sz="1400" dirty="0" smtClean="0"/>
              <a:t> </a:t>
            </a:r>
            <a:r>
              <a:rPr lang="en-US" sz="1400" dirty="0" err="1" smtClean="0"/>
              <a:t>etkisi</a:t>
            </a:r>
            <a:r>
              <a:rPr lang="en-US" sz="1400" dirty="0" smtClean="0"/>
              <a:t> </a:t>
            </a:r>
            <a:r>
              <a:rPr lang="en-US" sz="1400" dirty="0" err="1" smtClean="0"/>
              <a:t>ise</a:t>
            </a:r>
            <a:r>
              <a:rPr lang="en-US" sz="1400" dirty="0" smtClean="0"/>
              <a:t> </a:t>
            </a:r>
            <a:r>
              <a:rPr lang="en-US" sz="1400" dirty="0" err="1" smtClean="0"/>
              <a:t>artik</a:t>
            </a:r>
            <a:r>
              <a:rPr lang="en-US" sz="1400" dirty="0" smtClean="0"/>
              <a:t> </a:t>
            </a:r>
            <a:r>
              <a:rPr lang="en-US" sz="1400" dirty="0" err="1" smtClean="0"/>
              <a:t>RCLK’ya</a:t>
            </a:r>
            <a:r>
              <a:rPr lang="en-US" sz="1400" dirty="0" smtClean="0"/>
              <a:t> </a:t>
            </a:r>
            <a:r>
              <a:rPr lang="en-US" sz="1400" dirty="0" err="1" smtClean="0"/>
              <a:t>bizim</a:t>
            </a:r>
            <a:r>
              <a:rPr lang="en-US" sz="1400" dirty="0" smtClean="0"/>
              <a:t> </a:t>
            </a:r>
            <a:r>
              <a:rPr lang="en-US" sz="1400" dirty="0" err="1" smtClean="0"/>
              <a:t>disardan</a:t>
            </a:r>
            <a:r>
              <a:rPr lang="en-US" sz="1400" dirty="0" smtClean="0"/>
              <a:t> </a:t>
            </a:r>
            <a:r>
              <a:rPr lang="en-US" sz="1400" dirty="0" err="1" smtClean="0"/>
              <a:t>bisey</a:t>
            </a:r>
            <a:r>
              <a:rPr lang="en-US" sz="1400" dirty="0" smtClean="0"/>
              <a:t> </a:t>
            </a:r>
            <a:r>
              <a:rPr lang="en-US" sz="1400" dirty="0" err="1" smtClean="0"/>
              <a:t>vermemize</a:t>
            </a:r>
            <a:r>
              <a:rPr lang="en-US" sz="1400" dirty="0" smtClean="0"/>
              <a:t> </a:t>
            </a:r>
            <a:r>
              <a:rPr lang="en-US" sz="1400" dirty="0" err="1" smtClean="0"/>
              <a:t>gerek</a:t>
            </a:r>
            <a:r>
              <a:rPr lang="en-US" sz="1400" dirty="0" smtClean="0"/>
              <a:t> </a:t>
            </a:r>
            <a:r>
              <a:rPr lang="en-US" sz="1400" dirty="0" err="1" smtClean="0"/>
              <a:t>kalmamistir</a:t>
            </a:r>
            <a:r>
              <a:rPr lang="en-US" sz="1400" dirty="0" smtClean="0"/>
              <a:t>. </a:t>
            </a:r>
            <a:r>
              <a:rPr lang="en-US" sz="1400" dirty="0" err="1" smtClean="0"/>
              <a:t>BAUDOUT’taki</a:t>
            </a:r>
            <a:r>
              <a:rPr lang="en-US" sz="1400" dirty="0" smtClean="0"/>
              <a:t> </a:t>
            </a:r>
            <a:r>
              <a:rPr lang="en-US" sz="1400" dirty="0" err="1" smtClean="0"/>
              <a:t>frekansin</a:t>
            </a:r>
            <a:r>
              <a:rPr lang="en-US" sz="1400" dirty="0" smtClean="0"/>
              <a:t> </a:t>
            </a:r>
            <a:r>
              <a:rPr lang="en-US" sz="1400" dirty="0" err="1" smtClean="0"/>
              <a:t>aynisi</a:t>
            </a:r>
            <a:r>
              <a:rPr lang="en-US" sz="1400" dirty="0" smtClean="0"/>
              <a:t> </a:t>
            </a:r>
            <a:r>
              <a:rPr lang="en-US" sz="1400" dirty="0" err="1" smtClean="0"/>
              <a:t>alinip</a:t>
            </a:r>
            <a:r>
              <a:rPr lang="en-US" sz="1400" dirty="0" smtClean="0"/>
              <a:t> </a:t>
            </a:r>
            <a:r>
              <a:rPr lang="en-US" sz="1400" dirty="0" err="1" smtClean="0"/>
              <a:t>RCLK’ya</a:t>
            </a:r>
            <a:r>
              <a:rPr lang="en-US" sz="1400" dirty="0" smtClean="0"/>
              <a:t> </a:t>
            </a:r>
            <a:r>
              <a:rPr lang="en-US" sz="1400" dirty="0" err="1" smtClean="0"/>
              <a:t>verilecektir</a:t>
            </a:r>
            <a:r>
              <a:rPr lang="en-US" sz="1400" dirty="0" smtClean="0"/>
              <a:t>. (</a:t>
            </a:r>
            <a:r>
              <a:rPr lang="en-US" sz="1400" dirty="0" err="1" smtClean="0"/>
              <a:t>Sabit</a:t>
            </a:r>
            <a:r>
              <a:rPr lang="en-US" sz="1400" dirty="0" smtClean="0"/>
              <a:t> </a:t>
            </a:r>
            <a:r>
              <a:rPr lang="en-US" sz="1400" dirty="0" err="1" smtClean="0"/>
              <a:t>deger</a:t>
            </a:r>
            <a:r>
              <a:rPr lang="en-US" sz="1400" dirty="0" smtClean="0"/>
              <a:t> / Bolen </a:t>
            </a:r>
            <a:r>
              <a:rPr lang="en-US" sz="1400" dirty="0" err="1" smtClean="0"/>
              <a:t>kaydedicisi</a:t>
            </a:r>
            <a:r>
              <a:rPr lang="en-US" sz="1400" dirty="0" smtClean="0"/>
              <a:t>. 16’ya </a:t>
            </a:r>
            <a:r>
              <a:rPr lang="en-US" sz="1400" dirty="0" err="1" smtClean="0"/>
              <a:t>bolmek</a:t>
            </a:r>
            <a:r>
              <a:rPr lang="en-US" sz="1400" dirty="0" smtClean="0"/>
              <a:t> yok </a:t>
            </a:r>
            <a:r>
              <a:rPr lang="en-US" sz="1400" dirty="0" err="1" smtClean="0"/>
              <a:t>henuz</a:t>
            </a:r>
            <a:r>
              <a:rPr lang="en-US" sz="1400" dirty="0" smtClean="0"/>
              <a:t>)</a:t>
            </a:r>
          </a:p>
          <a:p>
            <a:endParaRPr lang="en-US" sz="1400" dirty="0" smtClean="0"/>
          </a:p>
          <a:p>
            <a:pPr marL="285750" indent="-285750">
              <a:buFontTx/>
              <a:buChar char="-"/>
            </a:pPr>
            <a:r>
              <a:rPr lang="en-US" sz="1400" dirty="0" err="1" smtClean="0"/>
              <a:t>Yani</a:t>
            </a:r>
            <a:r>
              <a:rPr lang="en-US" sz="1400" dirty="0" smtClean="0"/>
              <a:t> </a:t>
            </a:r>
            <a:r>
              <a:rPr lang="en-US" sz="1400" dirty="0" err="1" smtClean="0"/>
              <a:t>burda</a:t>
            </a:r>
            <a:r>
              <a:rPr lang="en-US" sz="1400" dirty="0" smtClean="0"/>
              <a:t> </a:t>
            </a:r>
            <a:r>
              <a:rPr lang="en-US" sz="1400" dirty="0" err="1" smtClean="0"/>
              <a:t>durup</a:t>
            </a:r>
            <a:r>
              <a:rPr lang="en-US" sz="1400" dirty="0" smtClean="0"/>
              <a:t> </a:t>
            </a:r>
            <a:r>
              <a:rPr lang="en-US" sz="1400" dirty="0" err="1" smtClean="0"/>
              <a:t>dusunursek</a:t>
            </a:r>
            <a:r>
              <a:rPr lang="en-US" sz="1400" dirty="0" smtClean="0"/>
              <a:t> </a:t>
            </a:r>
            <a:r>
              <a:rPr lang="en-US" sz="1400" dirty="0" err="1" smtClean="0"/>
              <a:t>eger</a:t>
            </a:r>
            <a:r>
              <a:rPr lang="en-US" sz="1400" dirty="0" smtClean="0"/>
              <a:t> </a:t>
            </a:r>
            <a:r>
              <a:rPr lang="en-US" sz="1400" dirty="0" err="1" smtClean="0"/>
              <a:t>bizim</a:t>
            </a:r>
            <a:r>
              <a:rPr lang="en-US" sz="1400" dirty="0" smtClean="0"/>
              <a:t> </a:t>
            </a:r>
            <a:r>
              <a:rPr lang="en-US" sz="1400" dirty="0" err="1" smtClean="0"/>
              <a:t>gonderme</a:t>
            </a:r>
            <a:r>
              <a:rPr lang="en-US" sz="1400" dirty="0" smtClean="0"/>
              <a:t> </a:t>
            </a:r>
            <a:r>
              <a:rPr lang="en-US" sz="1400" dirty="0" err="1" smtClean="0"/>
              <a:t>hizimiz</a:t>
            </a:r>
            <a:r>
              <a:rPr lang="en-US" sz="1400" dirty="0" smtClean="0"/>
              <a:t> f / 16 </a:t>
            </a:r>
            <a:r>
              <a:rPr lang="en-US" sz="1400" dirty="0" err="1" smtClean="0"/>
              <a:t>ise</a:t>
            </a:r>
            <a:r>
              <a:rPr lang="en-US" sz="1400" dirty="0" smtClean="0"/>
              <a:t> alma </a:t>
            </a:r>
            <a:r>
              <a:rPr lang="en-US" sz="1400" dirty="0" err="1" smtClean="0"/>
              <a:t>hizimiz</a:t>
            </a:r>
            <a:r>
              <a:rPr lang="en-US" sz="1400" dirty="0" smtClean="0"/>
              <a:t> </a:t>
            </a:r>
            <a:r>
              <a:rPr lang="en-US" sz="1400" dirty="0" err="1" smtClean="0"/>
              <a:t>f’tir</a:t>
            </a:r>
            <a:r>
              <a:rPr lang="en-US" sz="1400" dirty="0" smtClean="0"/>
              <a:t>. 16’ya </a:t>
            </a:r>
            <a:r>
              <a:rPr lang="en-US" sz="1400" dirty="0" err="1" smtClean="0"/>
              <a:t>bolunmeyen</a:t>
            </a:r>
            <a:r>
              <a:rPr lang="en-US" sz="1400" dirty="0" smtClean="0"/>
              <a:t> </a:t>
            </a:r>
            <a:r>
              <a:rPr lang="en-US" sz="1400" dirty="0" err="1" smtClean="0"/>
              <a:t>deger</a:t>
            </a:r>
            <a:r>
              <a:rPr lang="en-US" sz="1400" dirty="0" smtClean="0"/>
              <a:t> </a:t>
            </a:r>
            <a:r>
              <a:rPr lang="en-US" sz="1400" dirty="0" err="1" smtClean="0"/>
              <a:t>RCLK’ya</a:t>
            </a:r>
            <a:r>
              <a:rPr lang="en-US" sz="1400" dirty="0" smtClean="0"/>
              <a:t> </a:t>
            </a:r>
            <a:r>
              <a:rPr lang="en-US" sz="1400" dirty="0" err="1" smtClean="0"/>
              <a:t>gelir</a:t>
            </a:r>
            <a:r>
              <a:rPr lang="en-US" sz="1400" dirty="0" smtClean="0"/>
              <a:t> </a:t>
            </a:r>
            <a:r>
              <a:rPr lang="en-US" sz="1400" dirty="0" err="1" smtClean="0"/>
              <a:t>ve</a:t>
            </a:r>
            <a:r>
              <a:rPr lang="en-US" sz="1400" dirty="0" smtClean="0"/>
              <a:t> alma </a:t>
            </a:r>
            <a:r>
              <a:rPr lang="en-US" sz="1400" dirty="0" err="1" smtClean="0"/>
              <a:t>hizi</a:t>
            </a:r>
            <a:r>
              <a:rPr lang="en-US" sz="1400" dirty="0" smtClean="0"/>
              <a:t> </a:t>
            </a:r>
            <a:r>
              <a:rPr lang="en-US" sz="1400" dirty="0" err="1" smtClean="0"/>
              <a:t>olur</a:t>
            </a:r>
            <a:r>
              <a:rPr lang="en-US" sz="1400" dirty="0" smtClean="0"/>
              <a:t> (f). </a:t>
            </a:r>
            <a:r>
              <a:rPr lang="en-US" sz="1400" dirty="0" err="1" smtClean="0"/>
              <a:t>Icerde</a:t>
            </a:r>
            <a:r>
              <a:rPr lang="en-US" sz="1400" dirty="0" smtClean="0"/>
              <a:t> </a:t>
            </a:r>
            <a:r>
              <a:rPr lang="en-US" sz="1400" dirty="0" err="1" smtClean="0"/>
              <a:t>kalip</a:t>
            </a:r>
            <a:r>
              <a:rPr lang="en-US" sz="1400" dirty="0" smtClean="0"/>
              <a:t> 16’ya </a:t>
            </a:r>
            <a:r>
              <a:rPr lang="en-US" sz="1400" dirty="0" err="1" smtClean="0"/>
              <a:t>bolunen</a:t>
            </a:r>
            <a:r>
              <a:rPr lang="en-US" sz="1400" dirty="0" smtClean="0"/>
              <a:t> </a:t>
            </a:r>
            <a:r>
              <a:rPr lang="en-US" sz="1400" dirty="0" err="1" smtClean="0"/>
              <a:t>deger</a:t>
            </a:r>
            <a:r>
              <a:rPr lang="en-US" sz="1400" dirty="0" smtClean="0"/>
              <a:t> </a:t>
            </a:r>
            <a:r>
              <a:rPr lang="en-US" sz="1400" dirty="0" err="1" smtClean="0"/>
              <a:t>ise</a:t>
            </a:r>
            <a:r>
              <a:rPr lang="en-US" sz="1400" dirty="0" smtClean="0"/>
              <a:t> </a:t>
            </a:r>
            <a:r>
              <a:rPr lang="en-US" sz="1400" dirty="0" err="1" smtClean="0"/>
              <a:t>gonderme</a:t>
            </a:r>
            <a:r>
              <a:rPr lang="en-US" sz="1400" dirty="0" smtClean="0"/>
              <a:t> </a:t>
            </a:r>
            <a:r>
              <a:rPr lang="en-US" sz="1400" dirty="0" err="1" smtClean="0"/>
              <a:t>hizi</a:t>
            </a:r>
            <a:r>
              <a:rPr lang="en-US" sz="1400" dirty="0" smtClean="0"/>
              <a:t> </a:t>
            </a:r>
            <a:r>
              <a:rPr lang="en-US" sz="1400" dirty="0" err="1" smtClean="0"/>
              <a:t>olur</a:t>
            </a:r>
            <a:r>
              <a:rPr lang="en-US" sz="1400" dirty="0" smtClean="0"/>
              <a:t> (f/16). </a:t>
            </a:r>
            <a:r>
              <a:rPr lang="en-US" sz="1400" dirty="0" err="1" smtClean="0"/>
              <a:t>Yani</a:t>
            </a:r>
            <a:r>
              <a:rPr lang="en-US" sz="1400" dirty="0" smtClean="0"/>
              <a:t> biz 16 </a:t>
            </a:r>
            <a:r>
              <a:rPr lang="en-US" sz="1400" dirty="0" err="1" smtClean="0"/>
              <a:t>kat</a:t>
            </a:r>
            <a:r>
              <a:rPr lang="en-US" sz="1400" dirty="0" smtClean="0"/>
              <a:t> </a:t>
            </a:r>
            <a:r>
              <a:rPr lang="en-US" sz="1400" dirty="0" err="1" smtClean="0"/>
              <a:t>fazla</a:t>
            </a:r>
            <a:r>
              <a:rPr lang="en-US" sz="1400" dirty="0" smtClean="0"/>
              <a:t> </a:t>
            </a:r>
            <a:r>
              <a:rPr lang="en-US" sz="1400" dirty="0" err="1" smtClean="0"/>
              <a:t>hizda</a:t>
            </a:r>
            <a:r>
              <a:rPr lang="en-US" sz="1400" dirty="0" smtClean="0"/>
              <a:t> </a:t>
            </a:r>
            <a:r>
              <a:rPr lang="en-US" sz="1400" dirty="0" err="1" smtClean="0"/>
              <a:t>ornekleme</a:t>
            </a:r>
            <a:r>
              <a:rPr lang="en-US" sz="1400" dirty="0" smtClean="0"/>
              <a:t> </a:t>
            </a:r>
            <a:r>
              <a:rPr lang="en-US" sz="1400" dirty="0" err="1" smtClean="0"/>
              <a:t>yapiyoruz</a:t>
            </a:r>
            <a:r>
              <a:rPr lang="en-US" sz="1400" dirty="0" smtClean="0"/>
              <a:t>. </a:t>
            </a:r>
            <a:r>
              <a:rPr lang="en-US" sz="1400" dirty="0" err="1" smtClean="0"/>
              <a:t>Sebebini</a:t>
            </a:r>
            <a:r>
              <a:rPr lang="en-US" sz="1400" dirty="0" smtClean="0"/>
              <a:t> </a:t>
            </a:r>
            <a:r>
              <a:rPr lang="en-US" sz="1400" dirty="0" err="1" smtClean="0"/>
              <a:t>konusacagiz</a:t>
            </a:r>
            <a:r>
              <a:rPr lang="en-US" sz="1400" dirty="0" smtClean="0"/>
              <a:t>. (Bu </a:t>
            </a:r>
            <a:r>
              <a:rPr lang="en-US" sz="1400" dirty="0" err="1" smtClean="0"/>
              <a:t>PC’deki</a:t>
            </a:r>
            <a:r>
              <a:rPr lang="en-US" sz="1400" dirty="0" smtClean="0"/>
              <a:t> </a:t>
            </a:r>
            <a:r>
              <a:rPr lang="en-US" sz="1400" dirty="0" err="1" smtClean="0"/>
              <a:t>davranis</a:t>
            </a:r>
            <a:r>
              <a:rPr lang="en-US" sz="1400" dirty="0" smtClean="0"/>
              <a:t> </a:t>
            </a:r>
            <a:r>
              <a:rPr lang="en-US" sz="1400" dirty="0" err="1" smtClean="0"/>
              <a:t>tabiki</a:t>
            </a:r>
            <a:r>
              <a:rPr lang="en-US" sz="1400" dirty="0" smtClean="0"/>
              <a:t>).</a:t>
            </a:r>
          </a:p>
          <a:p>
            <a:endParaRPr lang="en-US" sz="1400" dirty="0" smtClean="0"/>
          </a:p>
          <a:p>
            <a:pPr marL="285750" indent="-285750">
              <a:buFontTx/>
              <a:buChar char="-"/>
            </a:pPr>
            <a:r>
              <a:rPr lang="en-US" sz="1400" dirty="0" err="1" smtClean="0"/>
              <a:t>Simdi</a:t>
            </a:r>
            <a:r>
              <a:rPr lang="en-US" sz="1400" dirty="0" smtClean="0"/>
              <a:t> biz </a:t>
            </a:r>
            <a:r>
              <a:rPr lang="en-US" sz="1400" dirty="0" err="1" smtClean="0"/>
              <a:t>iki</a:t>
            </a:r>
            <a:r>
              <a:rPr lang="en-US" sz="1400" dirty="0" smtClean="0"/>
              <a:t> </a:t>
            </a:r>
            <a:r>
              <a:rPr lang="en-US" sz="1400" dirty="0" err="1" smtClean="0"/>
              <a:t>PC’yi</a:t>
            </a:r>
            <a:r>
              <a:rPr lang="en-US" sz="1400" dirty="0" smtClean="0"/>
              <a:t> </a:t>
            </a:r>
            <a:r>
              <a:rPr lang="en-US" sz="1400" dirty="0" err="1" smtClean="0"/>
              <a:t>seri</a:t>
            </a:r>
            <a:r>
              <a:rPr lang="en-US" sz="1400" dirty="0" smtClean="0"/>
              <a:t> port </a:t>
            </a:r>
            <a:r>
              <a:rPr lang="en-US" sz="1400" dirty="0" err="1" smtClean="0"/>
              <a:t>uzerinden</a:t>
            </a:r>
            <a:r>
              <a:rPr lang="en-US" sz="1400" dirty="0" smtClean="0"/>
              <a:t> </a:t>
            </a:r>
            <a:r>
              <a:rPr lang="en-US" sz="1400" dirty="0" err="1" smtClean="0"/>
              <a:t>haberlestirmeye</a:t>
            </a:r>
            <a:r>
              <a:rPr lang="en-US" sz="1400" dirty="0" smtClean="0"/>
              <a:t> </a:t>
            </a:r>
            <a:r>
              <a:rPr lang="en-US" sz="1400" dirty="0" err="1" smtClean="0"/>
              <a:t>kalksak</a:t>
            </a:r>
            <a:r>
              <a:rPr lang="en-US" sz="1400" dirty="0" smtClean="0"/>
              <a:t> </a:t>
            </a:r>
            <a:r>
              <a:rPr lang="en-US" sz="1400" dirty="0" err="1" smtClean="0"/>
              <a:t>bu</a:t>
            </a:r>
            <a:r>
              <a:rPr lang="en-US" sz="1400" dirty="0" smtClean="0"/>
              <a:t> </a:t>
            </a:r>
            <a:r>
              <a:rPr lang="en-US" sz="1400" dirty="0" err="1" smtClean="0"/>
              <a:t>durumda</a:t>
            </a:r>
            <a:r>
              <a:rPr lang="en-US" sz="1400" dirty="0" smtClean="0"/>
              <a:t> </a:t>
            </a:r>
            <a:r>
              <a:rPr lang="en-US" sz="1400" dirty="0" err="1" smtClean="0"/>
              <a:t>atiyorum</a:t>
            </a:r>
            <a:r>
              <a:rPr lang="en-US" sz="1400" dirty="0" smtClean="0"/>
              <a:t> </a:t>
            </a:r>
            <a:r>
              <a:rPr lang="en-US" sz="1400" dirty="0" err="1" smtClean="0"/>
              <a:t>bir</a:t>
            </a:r>
            <a:r>
              <a:rPr lang="en-US" sz="1400" dirty="0" smtClean="0"/>
              <a:t> PC </a:t>
            </a:r>
            <a:r>
              <a:rPr lang="en-US" sz="1400" dirty="0" err="1" smtClean="0"/>
              <a:t>diger</a:t>
            </a:r>
            <a:r>
              <a:rPr lang="en-US" sz="1400" dirty="0" smtClean="0"/>
              <a:t> </a:t>
            </a:r>
            <a:r>
              <a:rPr lang="en-US" sz="1400" dirty="0" err="1" smtClean="0"/>
              <a:t>tarafa</a:t>
            </a:r>
            <a:r>
              <a:rPr lang="en-US" sz="1400" dirty="0" smtClean="0"/>
              <a:t> 5 bit </a:t>
            </a:r>
            <a:r>
              <a:rPr lang="en-US" sz="1400" dirty="0" err="1" smtClean="0"/>
              <a:t>gonderirken</a:t>
            </a:r>
            <a:r>
              <a:rPr lang="en-US" sz="1400" dirty="0" smtClean="0"/>
              <a:t> </a:t>
            </a:r>
            <a:r>
              <a:rPr lang="en-US" sz="1400" dirty="0" err="1" smtClean="0"/>
              <a:t>alici</a:t>
            </a:r>
            <a:r>
              <a:rPr lang="en-US" sz="1400" dirty="0" smtClean="0"/>
              <a:t> </a:t>
            </a:r>
            <a:r>
              <a:rPr lang="en-US" sz="1400" dirty="0" err="1" smtClean="0"/>
              <a:t>taraf</a:t>
            </a:r>
            <a:r>
              <a:rPr lang="en-US" sz="1400" dirty="0" smtClean="0"/>
              <a:t> </a:t>
            </a:r>
            <a:r>
              <a:rPr lang="en-US" sz="1400" dirty="0" err="1" smtClean="0"/>
              <a:t>bu</a:t>
            </a:r>
            <a:r>
              <a:rPr lang="en-US" sz="1400" dirty="0" smtClean="0"/>
              <a:t> 5 </a:t>
            </a:r>
            <a:r>
              <a:rPr lang="en-US" sz="1400" dirty="0" err="1" smtClean="0"/>
              <a:t>biti</a:t>
            </a:r>
            <a:r>
              <a:rPr lang="en-US" sz="1400" dirty="0" smtClean="0"/>
              <a:t> 80 bit </a:t>
            </a:r>
            <a:r>
              <a:rPr lang="en-US" sz="1400" dirty="0" err="1" smtClean="0"/>
              <a:t>ile</a:t>
            </a:r>
            <a:r>
              <a:rPr lang="en-US" sz="1400" dirty="0" smtClean="0"/>
              <a:t> </a:t>
            </a:r>
            <a:r>
              <a:rPr lang="en-US" sz="1400" dirty="0" err="1" smtClean="0"/>
              <a:t>ornekliyor</a:t>
            </a:r>
            <a:r>
              <a:rPr lang="en-US" sz="1400" dirty="0" smtClean="0"/>
              <a:t> </a:t>
            </a:r>
            <a:r>
              <a:rPr lang="en-US" sz="1400" dirty="0" err="1" smtClean="0"/>
              <a:t>bunu</a:t>
            </a:r>
            <a:r>
              <a:rPr lang="en-US" sz="1400" dirty="0" smtClean="0"/>
              <a:t>. </a:t>
            </a:r>
            <a:r>
              <a:rPr lang="en-US" sz="1400" dirty="0" err="1" smtClean="0"/>
              <a:t>Bunun</a:t>
            </a:r>
            <a:r>
              <a:rPr lang="en-US" sz="1400" dirty="0" smtClean="0"/>
              <a:t> </a:t>
            </a:r>
            <a:r>
              <a:rPr lang="en-US" sz="1400" dirty="0" err="1" smtClean="0"/>
              <a:t>bir</a:t>
            </a:r>
            <a:r>
              <a:rPr lang="en-US" sz="1400" dirty="0" smtClean="0"/>
              <a:t> </a:t>
            </a:r>
            <a:r>
              <a:rPr lang="en-US" sz="1400" dirty="0" err="1" smtClean="0"/>
              <a:t>sebebi</a:t>
            </a:r>
            <a:r>
              <a:rPr lang="en-US" sz="1400" dirty="0" smtClean="0"/>
              <a:t> </a:t>
            </a:r>
            <a:r>
              <a:rPr lang="en-US" sz="1400" dirty="0" err="1" smtClean="0"/>
              <a:t>var</a:t>
            </a:r>
            <a:r>
              <a:rPr lang="en-US" sz="1400" dirty="0" smtClean="0"/>
              <a:t> </a:t>
            </a:r>
            <a:r>
              <a:rPr lang="en-US" sz="1400" dirty="0" err="1" smtClean="0"/>
              <a:t>konusacaz</a:t>
            </a:r>
            <a:r>
              <a:rPr lang="en-US" sz="1400" dirty="0" smtClean="0"/>
              <a:t> </a:t>
            </a:r>
            <a:r>
              <a:rPr lang="en-US" sz="1400" dirty="0" err="1" smtClean="0"/>
              <a:t>yine</a:t>
            </a:r>
            <a:r>
              <a:rPr lang="en-US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891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" y="0"/>
            <a:ext cx="9144000" cy="6858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228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/>
          <p:cNvSpPr txBox="1"/>
          <p:nvPr/>
        </p:nvSpPr>
        <p:spPr>
          <a:xfrm>
            <a:off x="179512" y="116632"/>
            <a:ext cx="8856984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300" dirty="0" smtClean="0"/>
              <a:t>SIN </a:t>
            </a:r>
            <a:r>
              <a:rPr lang="en-US" sz="1300" dirty="0" err="1" smtClean="0"/>
              <a:t>aliyor</a:t>
            </a:r>
            <a:r>
              <a:rPr lang="en-US" sz="1300" dirty="0" smtClean="0"/>
              <a:t>. Shift register. RCLK. Bu </a:t>
            </a:r>
            <a:r>
              <a:rPr lang="en-US" sz="1300" dirty="0" err="1" smtClean="0"/>
              <a:t>alici</a:t>
            </a:r>
            <a:r>
              <a:rPr lang="en-US" sz="1300" dirty="0" smtClean="0"/>
              <a:t> </a:t>
            </a:r>
            <a:r>
              <a:rPr lang="en-US" sz="1300" dirty="0" err="1" smtClean="0"/>
              <a:t>taraf</a:t>
            </a:r>
            <a:r>
              <a:rPr lang="en-US" sz="1300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sz="1300" dirty="0" smtClean="0"/>
          </a:p>
          <a:p>
            <a:pPr marL="285750" indent="-285750">
              <a:buFontTx/>
              <a:buChar char="-"/>
            </a:pPr>
            <a:r>
              <a:rPr lang="en-US" sz="1300" dirty="0" smtClean="0"/>
              <a:t>SOUT </a:t>
            </a:r>
            <a:r>
              <a:rPr lang="en-US" sz="1300" dirty="0" err="1" smtClean="0"/>
              <a:t>gidiyor</a:t>
            </a:r>
            <a:r>
              <a:rPr lang="en-US" sz="1300" dirty="0" smtClean="0"/>
              <a:t>. </a:t>
            </a:r>
            <a:r>
              <a:rPr lang="en-US" sz="1300" dirty="0"/>
              <a:t>Shift </a:t>
            </a:r>
            <a:r>
              <a:rPr lang="en-US" sz="1300" dirty="0" smtClean="0"/>
              <a:t>register. Bu </a:t>
            </a:r>
            <a:r>
              <a:rPr lang="en-US" sz="1300" dirty="0" err="1" smtClean="0"/>
              <a:t>gonderici</a:t>
            </a:r>
            <a:r>
              <a:rPr lang="en-US" sz="1300" dirty="0" smtClean="0"/>
              <a:t> </a:t>
            </a:r>
            <a:r>
              <a:rPr lang="en-US" sz="1300" dirty="0" err="1" smtClean="0"/>
              <a:t>taraf</a:t>
            </a:r>
            <a:r>
              <a:rPr lang="en-US" sz="1300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sz="1300" dirty="0"/>
          </a:p>
          <a:p>
            <a:pPr marL="285750" indent="-285750">
              <a:buFontTx/>
              <a:buChar char="-"/>
            </a:pPr>
            <a:r>
              <a:rPr lang="en-US" sz="1300" dirty="0" err="1" smtClean="0"/>
              <a:t>Baudrate</a:t>
            </a:r>
            <a:r>
              <a:rPr lang="en-US" sz="1300" dirty="0" smtClean="0"/>
              <a:t> Generator </a:t>
            </a:r>
            <a:r>
              <a:rPr lang="en-US" sz="1300" dirty="0" err="1" smtClean="0"/>
              <a:t>bu</a:t>
            </a:r>
            <a:r>
              <a:rPr lang="en-US" sz="1300" dirty="0" smtClean="0"/>
              <a:t> </a:t>
            </a:r>
            <a:r>
              <a:rPr lang="en-US" sz="1300" dirty="0" err="1" smtClean="0"/>
              <a:t>iste</a:t>
            </a:r>
            <a:r>
              <a:rPr lang="en-US" sz="1300" dirty="0" smtClean="0"/>
              <a:t> </a:t>
            </a:r>
            <a:r>
              <a:rPr lang="en-US" sz="1300" dirty="0" err="1" smtClean="0"/>
              <a:t>az</a:t>
            </a:r>
            <a:r>
              <a:rPr lang="en-US" sz="1300" dirty="0" smtClean="0"/>
              <a:t> once </a:t>
            </a:r>
            <a:r>
              <a:rPr lang="en-US" sz="1300" dirty="0" err="1" smtClean="0"/>
              <a:t>bahsettigimiz</a:t>
            </a:r>
            <a:r>
              <a:rPr lang="en-US" sz="1300" dirty="0" smtClean="0"/>
              <a:t> </a:t>
            </a:r>
            <a:r>
              <a:rPr lang="en-US" sz="1300" dirty="0" err="1" smtClean="0"/>
              <a:t>frekanslari</a:t>
            </a:r>
            <a:r>
              <a:rPr lang="en-US" sz="1300" dirty="0" smtClean="0"/>
              <a:t> </a:t>
            </a:r>
            <a:r>
              <a:rPr lang="en-US" sz="1300" dirty="0" err="1" smtClean="0"/>
              <a:t>falan</a:t>
            </a:r>
            <a:r>
              <a:rPr lang="en-US" sz="1300" dirty="0" smtClean="0"/>
              <a:t> </a:t>
            </a:r>
            <a:r>
              <a:rPr lang="en-US" sz="1300" dirty="0" err="1" smtClean="0"/>
              <a:t>bulmaya</a:t>
            </a:r>
            <a:r>
              <a:rPr lang="en-US" sz="1300" dirty="0" smtClean="0"/>
              <a:t> </a:t>
            </a:r>
            <a:r>
              <a:rPr lang="en-US" sz="1300" dirty="0" err="1" smtClean="0"/>
              <a:t>yarayan</a:t>
            </a:r>
            <a:r>
              <a:rPr lang="en-US" sz="1300" dirty="0" smtClean="0"/>
              <a:t> </a:t>
            </a:r>
            <a:r>
              <a:rPr lang="en-US" sz="1300" dirty="0" err="1" smtClean="0"/>
              <a:t>islemleri</a:t>
            </a:r>
            <a:r>
              <a:rPr lang="en-US" sz="1300" dirty="0" smtClean="0"/>
              <a:t> </a:t>
            </a:r>
            <a:r>
              <a:rPr lang="en-US" sz="1300" dirty="0" err="1" smtClean="0"/>
              <a:t>yapan</a:t>
            </a:r>
            <a:r>
              <a:rPr lang="en-US" sz="1300" dirty="0" smtClean="0"/>
              <a:t> </a:t>
            </a:r>
            <a:r>
              <a:rPr lang="en-US" sz="1300" dirty="0" err="1" smtClean="0"/>
              <a:t>bir</a:t>
            </a:r>
            <a:r>
              <a:rPr lang="en-US" sz="1300" dirty="0" smtClean="0"/>
              <a:t> logic bu. BAUDOUT </a:t>
            </a:r>
            <a:r>
              <a:rPr lang="en-US" sz="1300" dirty="0" err="1" smtClean="0"/>
              <a:t>buna</a:t>
            </a:r>
            <a:r>
              <a:rPr lang="en-US" sz="1300" dirty="0" smtClean="0"/>
              <a:t> </a:t>
            </a:r>
            <a:r>
              <a:rPr lang="en-US" sz="1300" dirty="0" err="1" smtClean="0"/>
              <a:t>bagli</a:t>
            </a:r>
            <a:r>
              <a:rPr lang="en-US" sz="1300" dirty="0" smtClean="0"/>
              <a:t> </a:t>
            </a:r>
            <a:r>
              <a:rPr lang="en-US" sz="1300" dirty="0" err="1" smtClean="0"/>
              <a:t>mesela</a:t>
            </a:r>
            <a:r>
              <a:rPr lang="en-US" sz="1300" dirty="0" smtClean="0"/>
              <a:t> </a:t>
            </a:r>
            <a:r>
              <a:rPr lang="en-US" sz="1300" dirty="0" err="1" smtClean="0"/>
              <a:t>gordugunuz</a:t>
            </a:r>
            <a:r>
              <a:rPr lang="en-US" sz="1300" dirty="0" smtClean="0"/>
              <a:t> </a:t>
            </a:r>
            <a:r>
              <a:rPr lang="en-US" sz="1300" dirty="0" err="1" smtClean="0"/>
              <a:t>gibi</a:t>
            </a:r>
            <a:r>
              <a:rPr lang="en-US" sz="1300" dirty="0" smtClean="0"/>
              <a:t>. </a:t>
            </a:r>
            <a:r>
              <a:rPr lang="en-US" sz="1300" dirty="0" err="1" smtClean="0"/>
              <a:t>Daha</a:t>
            </a:r>
            <a:r>
              <a:rPr lang="en-US" sz="1300" dirty="0" smtClean="0"/>
              <a:t> </a:t>
            </a:r>
            <a:r>
              <a:rPr lang="en-US" sz="1300" dirty="0" err="1" smtClean="0"/>
              <a:t>sonra</a:t>
            </a:r>
            <a:r>
              <a:rPr lang="en-US" sz="1300" dirty="0" smtClean="0"/>
              <a:t> </a:t>
            </a:r>
            <a:r>
              <a:rPr lang="en-US" sz="1300" dirty="0" err="1" smtClean="0"/>
              <a:t>bu</a:t>
            </a:r>
            <a:r>
              <a:rPr lang="en-US" sz="1300" dirty="0" smtClean="0"/>
              <a:t> </a:t>
            </a:r>
            <a:r>
              <a:rPr lang="en-US" sz="1300" dirty="0" err="1"/>
              <a:t>bir</a:t>
            </a:r>
            <a:r>
              <a:rPr lang="en-US" sz="1300" dirty="0"/>
              <a:t> </a:t>
            </a:r>
            <a:r>
              <a:rPr lang="en-US" sz="1300" dirty="0" err="1"/>
              <a:t>logic’le</a:t>
            </a:r>
            <a:r>
              <a:rPr lang="en-US" sz="1300" dirty="0" smtClean="0"/>
              <a:t> 16’ya </a:t>
            </a:r>
            <a:r>
              <a:rPr lang="en-US" sz="1300" dirty="0" err="1" smtClean="0"/>
              <a:t>daha</a:t>
            </a:r>
            <a:r>
              <a:rPr lang="en-US" sz="1300" dirty="0" smtClean="0"/>
              <a:t> </a:t>
            </a:r>
            <a:r>
              <a:rPr lang="en-US" sz="1300" dirty="0" err="1" smtClean="0"/>
              <a:t>bolunup</a:t>
            </a:r>
            <a:r>
              <a:rPr lang="en-US" sz="1300" dirty="0" smtClean="0"/>
              <a:t> Transmitter </a:t>
            </a:r>
            <a:r>
              <a:rPr lang="en-US" sz="1300" dirty="0" err="1" smtClean="0"/>
              <a:t>Controller’a</a:t>
            </a:r>
            <a:r>
              <a:rPr lang="en-US" sz="1300" dirty="0" smtClean="0"/>
              <a:t> </a:t>
            </a:r>
            <a:r>
              <a:rPr lang="en-US" sz="1300" dirty="0" err="1" smtClean="0"/>
              <a:t>iletiliyor</a:t>
            </a:r>
            <a:r>
              <a:rPr lang="en-US" sz="1300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sz="1300" dirty="0"/>
          </a:p>
          <a:p>
            <a:pPr marL="285750" indent="-285750">
              <a:buFontTx/>
              <a:buChar char="-"/>
            </a:pPr>
            <a:r>
              <a:rPr lang="en-US" sz="1300" dirty="0" err="1" smtClean="0"/>
              <a:t>Daha</a:t>
            </a:r>
            <a:r>
              <a:rPr lang="en-US" sz="1300" dirty="0" smtClean="0"/>
              <a:t> </a:t>
            </a:r>
            <a:r>
              <a:rPr lang="en-US" sz="1300" dirty="0" err="1" smtClean="0"/>
              <a:t>sonra</a:t>
            </a:r>
            <a:r>
              <a:rPr lang="en-US" sz="1300" dirty="0" smtClean="0"/>
              <a:t> </a:t>
            </a:r>
            <a:r>
              <a:rPr lang="en-US" sz="1300" dirty="0" err="1" smtClean="0"/>
              <a:t>dikkat</a:t>
            </a:r>
            <a:r>
              <a:rPr lang="en-US" sz="1300" dirty="0" smtClean="0"/>
              <a:t> </a:t>
            </a:r>
            <a:r>
              <a:rPr lang="en-US" sz="1300" dirty="0" err="1" smtClean="0"/>
              <a:t>ederseniz</a:t>
            </a:r>
            <a:r>
              <a:rPr lang="en-US" sz="1300" dirty="0" smtClean="0"/>
              <a:t> RS-232 </a:t>
            </a:r>
            <a:r>
              <a:rPr lang="en-US" sz="1300" dirty="0" err="1" smtClean="0"/>
              <a:t>sinyalleri</a:t>
            </a:r>
            <a:r>
              <a:rPr lang="en-US" sz="1300" dirty="0" smtClean="0"/>
              <a:t> </a:t>
            </a:r>
            <a:r>
              <a:rPr lang="en-US" sz="1300" dirty="0" err="1" smtClean="0"/>
              <a:t>var</a:t>
            </a:r>
            <a:r>
              <a:rPr lang="en-US" sz="1300" dirty="0" smtClean="0"/>
              <a:t> </a:t>
            </a:r>
            <a:r>
              <a:rPr lang="en-US" sz="1300" dirty="0" err="1" smtClean="0"/>
              <a:t>burda</a:t>
            </a:r>
            <a:r>
              <a:rPr lang="en-US" sz="1300" dirty="0" smtClean="0"/>
              <a:t>. </a:t>
            </a:r>
            <a:r>
              <a:rPr lang="en-US" sz="1300" dirty="0" err="1" smtClean="0"/>
              <a:t>Iste</a:t>
            </a:r>
            <a:r>
              <a:rPr lang="en-US" sz="1300" dirty="0" smtClean="0"/>
              <a:t> RTS </a:t>
            </a:r>
            <a:r>
              <a:rPr lang="en-US" sz="1300" dirty="0" err="1" smtClean="0"/>
              <a:t>cikiyor</a:t>
            </a:r>
            <a:r>
              <a:rPr lang="en-US" sz="1300" dirty="0" smtClean="0"/>
              <a:t> </a:t>
            </a:r>
            <a:r>
              <a:rPr lang="en-US" sz="1300" dirty="0" err="1" smtClean="0"/>
              <a:t>mesela</a:t>
            </a:r>
            <a:r>
              <a:rPr lang="en-US" sz="1300" dirty="0" smtClean="0"/>
              <a:t> </a:t>
            </a:r>
            <a:r>
              <a:rPr lang="en-US" sz="1300" dirty="0" err="1" smtClean="0"/>
              <a:t>iste</a:t>
            </a:r>
            <a:r>
              <a:rPr lang="en-US" sz="1300" dirty="0" smtClean="0"/>
              <a:t> CTS </a:t>
            </a:r>
            <a:r>
              <a:rPr lang="en-US" sz="1300" dirty="0" err="1" smtClean="0"/>
              <a:t>giriyor</a:t>
            </a:r>
            <a:r>
              <a:rPr lang="en-US" sz="1300" dirty="0" smtClean="0"/>
              <a:t> </a:t>
            </a:r>
            <a:r>
              <a:rPr lang="en-US" sz="1300" dirty="0" err="1" smtClean="0"/>
              <a:t>falan</a:t>
            </a:r>
            <a:r>
              <a:rPr lang="en-US" sz="1300" dirty="0" smtClean="0"/>
              <a:t>. </a:t>
            </a:r>
            <a:r>
              <a:rPr lang="en-US" sz="1300" dirty="0" err="1" smtClean="0"/>
              <a:t>Burda</a:t>
            </a:r>
            <a:r>
              <a:rPr lang="en-US" sz="1300" dirty="0" smtClean="0"/>
              <a:t> </a:t>
            </a:r>
            <a:r>
              <a:rPr lang="en-US" sz="1300" dirty="0" err="1" smtClean="0"/>
              <a:t>arkada</a:t>
            </a:r>
            <a:r>
              <a:rPr lang="en-US" sz="1300" dirty="0" smtClean="0"/>
              <a:t> </a:t>
            </a:r>
            <a:r>
              <a:rPr lang="en-US" sz="1300" dirty="0" err="1" smtClean="0"/>
              <a:t>bunlarin</a:t>
            </a:r>
            <a:r>
              <a:rPr lang="en-US" sz="1300" dirty="0" smtClean="0"/>
              <a:t> </a:t>
            </a:r>
            <a:r>
              <a:rPr lang="en-US" sz="1300" dirty="0" err="1" smtClean="0"/>
              <a:t>ureten</a:t>
            </a:r>
            <a:r>
              <a:rPr lang="en-US" sz="1300" dirty="0" smtClean="0"/>
              <a:t> Modem </a:t>
            </a:r>
            <a:r>
              <a:rPr lang="en-US" sz="1300" dirty="0" err="1" smtClean="0"/>
              <a:t>oldugu</a:t>
            </a:r>
            <a:r>
              <a:rPr lang="en-US" sz="1300" dirty="0" smtClean="0"/>
              <a:t> </a:t>
            </a:r>
            <a:r>
              <a:rPr lang="en-US" sz="1300" dirty="0" err="1" smtClean="0"/>
              <a:t>icin</a:t>
            </a:r>
            <a:r>
              <a:rPr lang="en-US" sz="1300" dirty="0" smtClean="0"/>
              <a:t> Modem Control Register </a:t>
            </a:r>
            <a:r>
              <a:rPr lang="en-US" sz="1300" dirty="0" err="1" smtClean="0"/>
              <a:t>var</a:t>
            </a:r>
            <a:r>
              <a:rPr lang="en-US" sz="1300" dirty="0" smtClean="0"/>
              <a:t> </a:t>
            </a:r>
            <a:r>
              <a:rPr lang="en-US" sz="1300" dirty="0" err="1" smtClean="0"/>
              <a:t>iste</a:t>
            </a:r>
            <a:r>
              <a:rPr lang="en-US" sz="1300" dirty="0" smtClean="0"/>
              <a:t> </a:t>
            </a:r>
            <a:r>
              <a:rPr lang="en-US" sz="1300" dirty="0" err="1" smtClean="0"/>
              <a:t>atiyorum</a:t>
            </a:r>
            <a:r>
              <a:rPr lang="en-US" sz="1300" dirty="0" smtClean="0"/>
              <a:t> RTS mi </a:t>
            </a:r>
            <a:r>
              <a:rPr lang="en-US" sz="1300" dirty="0" err="1" smtClean="0"/>
              <a:t>uretmek</a:t>
            </a:r>
            <a:r>
              <a:rPr lang="en-US" sz="1300" dirty="0" smtClean="0"/>
              <a:t> </a:t>
            </a:r>
            <a:r>
              <a:rPr lang="en-US" sz="1300" dirty="0" err="1" smtClean="0"/>
              <a:t>istiyorsunuz</a:t>
            </a:r>
            <a:r>
              <a:rPr lang="en-US" sz="1300" dirty="0" smtClean="0"/>
              <a:t>. Modem Control </a:t>
            </a:r>
            <a:r>
              <a:rPr lang="en-US" sz="1300" dirty="0" err="1" smtClean="0"/>
              <a:t>Register’inda</a:t>
            </a:r>
            <a:r>
              <a:rPr lang="en-US" sz="1300" dirty="0" smtClean="0"/>
              <a:t> </a:t>
            </a:r>
            <a:r>
              <a:rPr lang="en-US" sz="1300" dirty="0" err="1" smtClean="0"/>
              <a:t>gerekli</a:t>
            </a:r>
            <a:r>
              <a:rPr lang="en-US" sz="1300" dirty="0" smtClean="0"/>
              <a:t> </a:t>
            </a:r>
            <a:r>
              <a:rPr lang="en-US" sz="1300" dirty="0" err="1" smtClean="0"/>
              <a:t>biti</a:t>
            </a:r>
            <a:r>
              <a:rPr lang="en-US" sz="1300" dirty="0" smtClean="0"/>
              <a:t> </a:t>
            </a:r>
            <a:r>
              <a:rPr lang="en-US" sz="1300" dirty="0" err="1" smtClean="0"/>
              <a:t>setliyorsunuz</a:t>
            </a:r>
            <a:r>
              <a:rPr lang="en-US" sz="1300" dirty="0" smtClean="0"/>
              <a:t> </a:t>
            </a:r>
            <a:r>
              <a:rPr lang="en-US" sz="1300" dirty="0" err="1" smtClean="0"/>
              <a:t>iste</a:t>
            </a:r>
            <a:r>
              <a:rPr lang="en-US" sz="1300" dirty="0" smtClean="0"/>
              <a:t> o </a:t>
            </a:r>
            <a:r>
              <a:rPr lang="en-US" sz="1300" dirty="0" err="1" smtClean="0"/>
              <a:t>uretiyor</a:t>
            </a:r>
            <a:r>
              <a:rPr lang="en-US" sz="1300" dirty="0" smtClean="0"/>
              <a:t> </a:t>
            </a:r>
            <a:r>
              <a:rPr lang="en-US" sz="1300" dirty="0" err="1" smtClean="0"/>
              <a:t>falan</a:t>
            </a:r>
            <a:r>
              <a:rPr lang="en-US" sz="1300" dirty="0"/>
              <a:t> </a:t>
            </a:r>
            <a:r>
              <a:rPr lang="en-US" sz="1300" dirty="0" err="1" smtClean="0"/>
              <a:t>filan</a:t>
            </a:r>
            <a:r>
              <a:rPr lang="en-US" sz="1300" dirty="0" smtClean="0"/>
              <a:t>. </a:t>
            </a:r>
            <a:r>
              <a:rPr lang="en-US" sz="1300" dirty="0" err="1" smtClean="0"/>
              <a:t>Daha</a:t>
            </a:r>
            <a:r>
              <a:rPr lang="en-US" sz="1300" dirty="0" smtClean="0"/>
              <a:t> </a:t>
            </a:r>
            <a:r>
              <a:rPr lang="en-US" sz="1300" dirty="0" err="1" smtClean="0"/>
              <a:t>sonra</a:t>
            </a:r>
            <a:r>
              <a:rPr lang="en-US" sz="1300" dirty="0" smtClean="0"/>
              <a:t> </a:t>
            </a:r>
            <a:r>
              <a:rPr lang="en-US" sz="1300" dirty="0" err="1" smtClean="0"/>
              <a:t>karsidan</a:t>
            </a:r>
            <a:r>
              <a:rPr lang="en-US" sz="1300" dirty="0" smtClean="0"/>
              <a:t> ne </a:t>
            </a:r>
            <a:r>
              <a:rPr lang="en-US" sz="1300" dirty="0" err="1" smtClean="0"/>
              <a:t>sinyal</a:t>
            </a:r>
            <a:r>
              <a:rPr lang="en-US" sz="1300" dirty="0" smtClean="0"/>
              <a:t> </a:t>
            </a:r>
            <a:r>
              <a:rPr lang="en-US" sz="1300" dirty="0" err="1" smtClean="0"/>
              <a:t>geldi</a:t>
            </a:r>
            <a:r>
              <a:rPr lang="en-US" sz="1300" dirty="0" smtClean="0"/>
              <a:t> </a:t>
            </a:r>
            <a:r>
              <a:rPr lang="en-US" sz="1300" dirty="0" err="1" smtClean="0"/>
              <a:t>falan</a:t>
            </a:r>
            <a:r>
              <a:rPr lang="en-US" sz="1300" dirty="0" smtClean="0"/>
              <a:t> </a:t>
            </a:r>
            <a:r>
              <a:rPr lang="en-US" sz="1300" dirty="0" err="1" smtClean="0"/>
              <a:t>bunu</a:t>
            </a:r>
            <a:r>
              <a:rPr lang="en-US" sz="1300" dirty="0" smtClean="0"/>
              <a:t> </a:t>
            </a:r>
            <a:r>
              <a:rPr lang="en-US" sz="1300" dirty="0" err="1" smtClean="0"/>
              <a:t>anlamak</a:t>
            </a:r>
            <a:r>
              <a:rPr lang="en-US" sz="1300" dirty="0" smtClean="0"/>
              <a:t> </a:t>
            </a:r>
            <a:r>
              <a:rPr lang="en-US" sz="1300" dirty="0" err="1" smtClean="0"/>
              <a:t>icin</a:t>
            </a:r>
            <a:r>
              <a:rPr lang="en-US" sz="1300" dirty="0" smtClean="0"/>
              <a:t> de Modem Status Register </a:t>
            </a:r>
            <a:r>
              <a:rPr lang="en-US" sz="1300" dirty="0" err="1" smtClean="0"/>
              <a:t>bulunuyor</a:t>
            </a:r>
            <a:r>
              <a:rPr lang="en-US" sz="1300" dirty="0" smtClean="0"/>
              <a:t>.</a:t>
            </a:r>
          </a:p>
          <a:p>
            <a:endParaRPr lang="en-US" sz="1300" dirty="0" smtClean="0"/>
          </a:p>
          <a:p>
            <a:pPr marL="285750" indent="-285750">
              <a:buFontTx/>
              <a:buChar char="-"/>
            </a:pPr>
            <a:r>
              <a:rPr lang="en-US" sz="1300" dirty="0" smtClean="0"/>
              <a:t>Divisor Latch Register </a:t>
            </a:r>
            <a:r>
              <a:rPr lang="en-US" sz="1300" dirty="0" err="1" smtClean="0"/>
              <a:t>aslinda</a:t>
            </a:r>
            <a:r>
              <a:rPr lang="en-US" sz="1300" dirty="0" smtClean="0"/>
              <a:t> </a:t>
            </a:r>
            <a:r>
              <a:rPr lang="en-US" sz="1300" dirty="0" err="1" smtClean="0"/>
              <a:t>bizim</a:t>
            </a:r>
            <a:r>
              <a:rPr lang="en-US" sz="1300" dirty="0" smtClean="0"/>
              <a:t> </a:t>
            </a:r>
            <a:r>
              <a:rPr lang="en-US" sz="1300" dirty="0" err="1" smtClean="0"/>
              <a:t>bolen</a:t>
            </a:r>
            <a:r>
              <a:rPr lang="en-US" sz="1300" dirty="0" smtClean="0"/>
              <a:t> </a:t>
            </a:r>
            <a:r>
              <a:rPr lang="en-US" sz="1300" dirty="0" err="1" smtClean="0"/>
              <a:t>kaydedicimiz</a:t>
            </a:r>
            <a:r>
              <a:rPr lang="en-US" sz="1300" dirty="0" smtClean="0"/>
              <a:t>. </a:t>
            </a:r>
            <a:r>
              <a:rPr lang="en-US" sz="1300" dirty="0" err="1" smtClean="0"/>
              <a:t>Ama</a:t>
            </a:r>
            <a:r>
              <a:rPr lang="en-US" sz="1300" dirty="0" smtClean="0"/>
              <a:t> </a:t>
            </a:r>
            <a:r>
              <a:rPr lang="en-US" sz="1300" dirty="0" err="1" smtClean="0"/>
              <a:t>sanki</a:t>
            </a:r>
            <a:r>
              <a:rPr lang="en-US" sz="1300" dirty="0" smtClean="0"/>
              <a:t> </a:t>
            </a:r>
            <a:r>
              <a:rPr lang="en-US" sz="1300" dirty="0" err="1" smtClean="0"/>
              <a:t>iki</a:t>
            </a:r>
            <a:r>
              <a:rPr lang="en-US" sz="1300" dirty="0" smtClean="0"/>
              <a:t> </a:t>
            </a:r>
            <a:r>
              <a:rPr lang="en-US" sz="1300" dirty="0" err="1" smtClean="0"/>
              <a:t>kaydedici</a:t>
            </a:r>
            <a:r>
              <a:rPr lang="en-US" sz="1300" dirty="0" smtClean="0"/>
              <a:t> </a:t>
            </a:r>
            <a:r>
              <a:rPr lang="en-US" sz="1300" dirty="0" err="1" smtClean="0"/>
              <a:t>gibi</a:t>
            </a:r>
            <a:r>
              <a:rPr lang="en-US" sz="1300" dirty="0" smtClean="0"/>
              <a:t> </a:t>
            </a:r>
            <a:r>
              <a:rPr lang="en-US" sz="1300" dirty="0" err="1" smtClean="0"/>
              <a:t>olusturulmus</a:t>
            </a:r>
            <a:r>
              <a:rPr lang="en-US" sz="1300" dirty="0" smtClean="0"/>
              <a:t>. </a:t>
            </a:r>
            <a:r>
              <a:rPr lang="en-US" sz="1300" dirty="0" err="1" smtClean="0"/>
              <a:t>Anlamli</a:t>
            </a:r>
            <a:r>
              <a:rPr lang="en-US" sz="1300" dirty="0" smtClean="0"/>
              <a:t> </a:t>
            </a:r>
            <a:r>
              <a:rPr lang="en-US" sz="1300" dirty="0" err="1" smtClean="0"/>
              <a:t>yarisi</a:t>
            </a:r>
            <a:r>
              <a:rPr lang="en-US" sz="1300" dirty="0" smtClean="0"/>
              <a:t> </a:t>
            </a:r>
            <a:r>
              <a:rPr lang="en-US" sz="1300" dirty="0" err="1" smtClean="0"/>
              <a:t>bir</a:t>
            </a:r>
            <a:r>
              <a:rPr lang="en-US" sz="1300" dirty="0" smtClean="0"/>
              <a:t> 8 </a:t>
            </a:r>
            <a:r>
              <a:rPr lang="en-US" sz="1300" dirty="0" err="1" smtClean="0"/>
              <a:t>bitlik</a:t>
            </a:r>
            <a:r>
              <a:rPr lang="en-US" sz="1300" dirty="0" smtClean="0"/>
              <a:t> </a:t>
            </a:r>
            <a:r>
              <a:rPr lang="en-US" sz="1300" dirty="0" err="1" smtClean="0"/>
              <a:t>kaydedici</a:t>
            </a:r>
            <a:r>
              <a:rPr lang="en-US" sz="1300" dirty="0" smtClean="0"/>
              <a:t> </a:t>
            </a:r>
            <a:r>
              <a:rPr lang="en-US" sz="1300" dirty="0" err="1" smtClean="0"/>
              <a:t>gibi</a:t>
            </a:r>
            <a:r>
              <a:rPr lang="en-US" sz="1300" dirty="0" smtClean="0"/>
              <a:t> </a:t>
            </a:r>
            <a:r>
              <a:rPr lang="en-US" sz="1300" dirty="0" err="1" smtClean="0"/>
              <a:t>diger</a:t>
            </a:r>
            <a:r>
              <a:rPr lang="en-US" sz="1300" dirty="0" smtClean="0"/>
              <a:t> </a:t>
            </a:r>
            <a:r>
              <a:rPr lang="en-US" sz="1300" dirty="0" err="1" smtClean="0"/>
              <a:t>yarisi</a:t>
            </a:r>
            <a:r>
              <a:rPr lang="en-US" sz="1300" dirty="0" smtClean="0"/>
              <a:t> </a:t>
            </a:r>
            <a:r>
              <a:rPr lang="en-US" sz="1300" dirty="0" err="1" smtClean="0"/>
              <a:t>ayri</a:t>
            </a:r>
            <a:r>
              <a:rPr lang="en-US" sz="1300" dirty="0" smtClean="0"/>
              <a:t> </a:t>
            </a:r>
            <a:r>
              <a:rPr lang="en-US" sz="1300" dirty="0" err="1" smtClean="0"/>
              <a:t>bir</a:t>
            </a:r>
            <a:r>
              <a:rPr lang="en-US" sz="1300" dirty="0" smtClean="0"/>
              <a:t> 8 </a:t>
            </a:r>
            <a:r>
              <a:rPr lang="en-US" sz="1300" dirty="0" err="1" smtClean="0"/>
              <a:t>bitlik</a:t>
            </a:r>
            <a:r>
              <a:rPr lang="en-US" sz="1300" dirty="0" smtClean="0"/>
              <a:t> </a:t>
            </a:r>
            <a:r>
              <a:rPr lang="en-US" sz="1300" dirty="0" err="1" smtClean="0"/>
              <a:t>kaydedici</a:t>
            </a:r>
            <a:r>
              <a:rPr lang="en-US" sz="1300" dirty="0" smtClean="0"/>
              <a:t> </a:t>
            </a:r>
            <a:r>
              <a:rPr lang="en-US" sz="1300" dirty="0" err="1" smtClean="0"/>
              <a:t>gibi</a:t>
            </a:r>
            <a:r>
              <a:rPr lang="en-US" sz="1300" dirty="0" smtClean="0"/>
              <a:t>. Baud </a:t>
            </a:r>
            <a:r>
              <a:rPr lang="en-US" sz="1300" dirty="0" err="1" smtClean="0"/>
              <a:t>Generator’le</a:t>
            </a:r>
            <a:r>
              <a:rPr lang="en-US" sz="1300" dirty="0" smtClean="0"/>
              <a:t> </a:t>
            </a:r>
            <a:r>
              <a:rPr lang="en-US" sz="1300" dirty="0" err="1" smtClean="0"/>
              <a:t>bir</a:t>
            </a:r>
            <a:r>
              <a:rPr lang="en-US" sz="1300" dirty="0" smtClean="0"/>
              <a:t> </a:t>
            </a:r>
            <a:r>
              <a:rPr lang="en-US" sz="1300" dirty="0" err="1" smtClean="0"/>
              <a:t>iliskisi</a:t>
            </a:r>
            <a:r>
              <a:rPr lang="en-US" sz="1300" dirty="0" smtClean="0"/>
              <a:t> var.  </a:t>
            </a:r>
            <a:r>
              <a:rPr lang="en-US" sz="1300" dirty="0" err="1" smtClean="0"/>
              <a:t>Cunku</a:t>
            </a:r>
            <a:r>
              <a:rPr lang="en-US" sz="1300" dirty="0" smtClean="0"/>
              <a:t> </a:t>
            </a:r>
            <a:r>
              <a:rPr lang="en-US" sz="1300" dirty="0" err="1" smtClean="0"/>
              <a:t>bolme</a:t>
            </a:r>
            <a:r>
              <a:rPr lang="en-US" sz="1300" dirty="0" smtClean="0"/>
              <a:t> </a:t>
            </a:r>
            <a:r>
              <a:rPr lang="en-US" sz="1300" dirty="0" err="1" smtClean="0"/>
              <a:t>bilgisi</a:t>
            </a:r>
            <a:r>
              <a:rPr lang="en-US" sz="1300" dirty="0" smtClean="0"/>
              <a:t> </a:t>
            </a:r>
            <a:r>
              <a:rPr lang="en-US" sz="1300" dirty="0" err="1" smtClean="0"/>
              <a:t>lazim</a:t>
            </a:r>
            <a:r>
              <a:rPr lang="en-US" sz="1300" dirty="0" smtClean="0"/>
              <a:t> </a:t>
            </a:r>
            <a:r>
              <a:rPr lang="en-US" sz="1300" dirty="0" err="1" smtClean="0"/>
              <a:t>ya</a:t>
            </a:r>
            <a:r>
              <a:rPr lang="en-US" sz="1300" dirty="0" smtClean="0"/>
              <a:t> </a:t>
            </a:r>
            <a:r>
              <a:rPr lang="en-US" sz="1300" dirty="0" err="1" smtClean="0"/>
              <a:t>hani</a:t>
            </a:r>
            <a:r>
              <a:rPr lang="en-US" sz="1300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sz="1300" dirty="0"/>
          </a:p>
          <a:p>
            <a:pPr marL="285750" indent="-285750">
              <a:buFontTx/>
              <a:buChar char="-"/>
            </a:pPr>
            <a:r>
              <a:rPr lang="en-US" sz="1300" dirty="0" smtClean="0"/>
              <a:t>Data Format Register = Frame </a:t>
            </a:r>
            <a:r>
              <a:rPr lang="en-US" sz="1300" dirty="0" err="1" smtClean="0"/>
              <a:t>formatini</a:t>
            </a:r>
            <a:r>
              <a:rPr lang="en-US" sz="1300" dirty="0" smtClean="0"/>
              <a:t> </a:t>
            </a:r>
            <a:r>
              <a:rPr lang="en-US" sz="1300" dirty="0" err="1" smtClean="0"/>
              <a:t>bu</a:t>
            </a:r>
            <a:r>
              <a:rPr lang="en-US" sz="1300" dirty="0" smtClean="0"/>
              <a:t> </a:t>
            </a:r>
            <a:r>
              <a:rPr lang="en-US" sz="1300" dirty="0" err="1" smtClean="0"/>
              <a:t>kaydediciye</a:t>
            </a:r>
            <a:r>
              <a:rPr lang="en-US" sz="1300" dirty="0" smtClean="0"/>
              <a:t> </a:t>
            </a:r>
            <a:r>
              <a:rPr lang="en-US" sz="1300" dirty="0" err="1" smtClean="0"/>
              <a:t>programliyoruz</a:t>
            </a:r>
            <a:r>
              <a:rPr lang="en-US" sz="1300" dirty="0" smtClean="0"/>
              <a:t>. </a:t>
            </a:r>
            <a:r>
              <a:rPr lang="en-US" sz="1300" dirty="0" err="1" smtClean="0"/>
              <a:t>Bunun</a:t>
            </a:r>
            <a:r>
              <a:rPr lang="en-US" sz="1300" dirty="0" smtClean="0"/>
              <a:t> </a:t>
            </a:r>
            <a:r>
              <a:rPr lang="en-US" sz="1300" dirty="0" err="1" smtClean="0"/>
              <a:t>haricinde</a:t>
            </a:r>
            <a:r>
              <a:rPr lang="en-US" sz="1300" dirty="0" smtClean="0"/>
              <a:t> </a:t>
            </a:r>
            <a:r>
              <a:rPr lang="en-US" sz="1300" dirty="0" err="1" smtClean="0"/>
              <a:t>ayriyetten</a:t>
            </a:r>
            <a:r>
              <a:rPr lang="en-US" sz="1300" dirty="0" smtClean="0"/>
              <a:t> </a:t>
            </a:r>
            <a:r>
              <a:rPr lang="en-US" sz="1300" dirty="0" err="1" smtClean="0"/>
              <a:t>iste</a:t>
            </a:r>
            <a:r>
              <a:rPr lang="en-US" sz="1300" dirty="0" smtClean="0"/>
              <a:t> Receiver Buffer Register </a:t>
            </a:r>
            <a:r>
              <a:rPr lang="en-US" sz="1300" dirty="0" err="1" smtClean="0"/>
              <a:t>islemcinin</a:t>
            </a:r>
            <a:r>
              <a:rPr lang="en-US" sz="1300" dirty="0" smtClean="0"/>
              <a:t> </a:t>
            </a:r>
            <a:r>
              <a:rPr lang="en-US" sz="1300" dirty="0" err="1" smtClean="0"/>
              <a:t>kaydedicisi</a:t>
            </a:r>
            <a:r>
              <a:rPr lang="en-US" sz="1300" dirty="0"/>
              <a:t> </a:t>
            </a:r>
            <a:r>
              <a:rPr lang="en-US" sz="1300" dirty="0" err="1" smtClean="0"/>
              <a:t>ve</a:t>
            </a:r>
            <a:r>
              <a:rPr lang="en-US" sz="1300" dirty="0" smtClean="0"/>
              <a:t> </a:t>
            </a:r>
            <a:r>
              <a:rPr lang="en-US" sz="1300" dirty="0" err="1" smtClean="0"/>
              <a:t>arti</a:t>
            </a:r>
            <a:r>
              <a:rPr lang="en-US" sz="1300" dirty="0" smtClean="0"/>
              <a:t> </a:t>
            </a:r>
            <a:r>
              <a:rPr lang="en-US" sz="1300" dirty="0" err="1" smtClean="0"/>
              <a:t>olarak</a:t>
            </a:r>
            <a:r>
              <a:rPr lang="en-US" sz="1300" dirty="0" smtClean="0"/>
              <a:t> da FIFO </a:t>
            </a:r>
            <a:r>
              <a:rPr lang="en-US" sz="1300" dirty="0" err="1" smtClean="0"/>
              <a:t>belirtilmis</a:t>
            </a:r>
            <a:r>
              <a:rPr lang="en-US" sz="1300" dirty="0" smtClean="0"/>
              <a:t>. </a:t>
            </a:r>
            <a:r>
              <a:rPr lang="en-US" sz="1300" dirty="0" err="1" smtClean="0"/>
              <a:t>Tabiki</a:t>
            </a:r>
            <a:r>
              <a:rPr lang="en-US" sz="1300" dirty="0" smtClean="0"/>
              <a:t> </a:t>
            </a:r>
            <a:r>
              <a:rPr lang="en-US" sz="1300" dirty="0" err="1" smtClean="0"/>
              <a:t>aynisi</a:t>
            </a:r>
            <a:r>
              <a:rPr lang="en-US" sz="1300" dirty="0" smtClean="0"/>
              <a:t> </a:t>
            </a:r>
            <a:r>
              <a:rPr lang="en-US" sz="1300" dirty="0" err="1" smtClean="0"/>
              <a:t>gonderici</a:t>
            </a:r>
            <a:r>
              <a:rPr lang="en-US" sz="1300" dirty="0" smtClean="0"/>
              <a:t> </a:t>
            </a:r>
            <a:r>
              <a:rPr lang="en-US" sz="1300" dirty="0" err="1" smtClean="0"/>
              <a:t>taraf</a:t>
            </a:r>
            <a:r>
              <a:rPr lang="en-US" sz="1300" dirty="0" smtClean="0"/>
              <a:t> </a:t>
            </a:r>
            <a:r>
              <a:rPr lang="en-US" sz="1300" dirty="0" err="1" smtClean="0"/>
              <a:t>icin</a:t>
            </a:r>
            <a:r>
              <a:rPr lang="en-US" sz="1300" dirty="0" smtClean="0"/>
              <a:t> de var.</a:t>
            </a:r>
          </a:p>
          <a:p>
            <a:pPr marL="285750" indent="-285750">
              <a:buFontTx/>
              <a:buChar char="-"/>
            </a:pPr>
            <a:endParaRPr lang="en-US" sz="1300" dirty="0" smtClean="0"/>
          </a:p>
          <a:p>
            <a:pPr marL="285750" indent="-285750">
              <a:buFontTx/>
              <a:buChar char="-"/>
            </a:pPr>
            <a:r>
              <a:rPr lang="en-US" sz="1300" dirty="0" smtClean="0"/>
              <a:t>UART </a:t>
            </a:r>
            <a:r>
              <a:rPr lang="en-US" sz="1300" dirty="0" err="1" smtClean="0"/>
              <a:t>mesela</a:t>
            </a:r>
            <a:r>
              <a:rPr lang="en-US" sz="1300" dirty="0" smtClean="0"/>
              <a:t> </a:t>
            </a:r>
            <a:r>
              <a:rPr lang="en-US" sz="1300" dirty="0" err="1" smtClean="0"/>
              <a:t>karsi</a:t>
            </a:r>
            <a:r>
              <a:rPr lang="en-US" sz="1300" dirty="0" smtClean="0"/>
              <a:t> </a:t>
            </a:r>
            <a:r>
              <a:rPr lang="en-US" sz="1300" dirty="0" err="1" smtClean="0"/>
              <a:t>taraftan</a:t>
            </a:r>
            <a:r>
              <a:rPr lang="en-US" sz="1300" dirty="0" smtClean="0"/>
              <a:t> </a:t>
            </a:r>
            <a:r>
              <a:rPr lang="en-US" sz="1300" dirty="0" err="1" smtClean="0"/>
              <a:t>bir</a:t>
            </a:r>
            <a:r>
              <a:rPr lang="en-US" sz="1300" dirty="0" smtClean="0"/>
              <a:t> CTS </a:t>
            </a:r>
            <a:r>
              <a:rPr lang="en-US" sz="1300" dirty="0" err="1" smtClean="0"/>
              <a:t>gelse</a:t>
            </a:r>
            <a:r>
              <a:rPr lang="en-US" sz="1300" dirty="0" smtClean="0"/>
              <a:t> </a:t>
            </a:r>
            <a:r>
              <a:rPr lang="en-US" sz="1300" dirty="0" err="1" smtClean="0"/>
              <a:t>iste</a:t>
            </a:r>
            <a:r>
              <a:rPr lang="en-US" sz="1300" dirty="0" smtClean="0"/>
              <a:t> </a:t>
            </a:r>
            <a:r>
              <a:rPr lang="en-US" sz="1300" dirty="0" err="1" smtClean="0"/>
              <a:t>bunu</a:t>
            </a:r>
            <a:r>
              <a:rPr lang="en-US" sz="1300" dirty="0" smtClean="0"/>
              <a:t> </a:t>
            </a:r>
            <a:r>
              <a:rPr lang="en-US" sz="1300" dirty="0" err="1" smtClean="0"/>
              <a:t>islemciye</a:t>
            </a:r>
            <a:r>
              <a:rPr lang="en-US" sz="1300" dirty="0" smtClean="0"/>
              <a:t> </a:t>
            </a:r>
            <a:r>
              <a:rPr lang="en-US" sz="1300" dirty="0" err="1" smtClean="0"/>
              <a:t>bir</a:t>
            </a:r>
            <a:r>
              <a:rPr lang="en-US" sz="1300" dirty="0" smtClean="0"/>
              <a:t> </a:t>
            </a:r>
            <a:r>
              <a:rPr lang="en-US" sz="1300" dirty="0" err="1" smtClean="0"/>
              <a:t>kesme</a:t>
            </a:r>
            <a:r>
              <a:rPr lang="en-US" sz="1300" dirty="0" smtClean="0"/>
              <a:t> </a:t>
            </a:r>
            <a:r>
              <a:rPr lang="en-US" sz="1300" dirty="0" err="1" smtClean="0"/>
              <a:t>olarak</a:t>
            </a:r>
            <a:r>
              <a:rPr lang="en-US" sz="1300" dirty="0" smtClean="0"/>
              <a:t> </a:t>
            </a:r>
            <a:r>
              <a:rPr lang="en-US" sz="1300" dirty="0" err="1" smtClean="0"/>
              <a:t>bildirebiliyor</a:t>
            </a:r>
            <a:r>
              <a:rPr lang="en-US" sz="1300" dirty="0" smtClean="0"/>
              <a:t> </a:t>
            </a:r>
            <a:r>
              <a:rPr lang="en-US" sz="1300" dirty="0" err="1" smtClean="0"/>
              <a:t>veya</a:t>
            </a:r>
            <a:r>
              <a:rPr lang="en-US" sz="1300" dirty="0" smtClean="0"/>
              <a:t> </a:t>
            </a:r>
            <a:r>
              <a:rPr lang="en-US" sz="1300" dirty="0" err="1" smtClean="0"/>
              <a:t>iste</a:t>
            </a:r>
            <a:r>
              <a:rPr lang="en-US" sz="1300" dirty="0" smtClean="0"/>
              <a:t> </a:t>
            </a:r>
            <a:r>
              <a:rPr lang="en-US" sz="1300" dirty="0" err="1" smtClean="0"/>
              <a:t>hata</a:t>
            </a:r>
            <a:r>
              <a:rPr lang="en-US" sz="1300" dirty="0" smtClean="0"/>
              <a:t> </a:t>
            </a:r>
            <a:r>
              <a:rPr lang="en-US" sz="1300" dirty="0" err="1" smtClean="0"/>
              <a:t>durumlarini</a:t>
            </a:r>
            <a:r>
              <a:rPr lang="en-US" sz="1300" dirty="0" smtClean="0"/>
              <a:t> </a:t>
            </a:r>
            <a:r>
              <a:rPr lang="en-US" sz="1300" dirty="0" err="1" smtClean="0"/>
              <a:t>bildirebiliyor</a:t>
            </a:r>
            <a:r>
              <a:rPr lang="en-US" sz="1300" dirty="0" smtClean="0"/>
              <a:t> </a:t>
            </a:r>
            <a:r>
              <a:rPr lang="en-US" sz="1300" dirty="0" err="1" smtClean="0"/>
              <a:t>yani</a:t>
            </a:r>
            <a:r>
              <a:rPr lang="en-US" sz="1300" dirty="0" smtClean="0"/>
              <a:t> </a:t>
            </a:r>
            <a:r>
              <a:rPr lang="en-US" sz="1300" dirty="0" err="1" smtClean="0"/>
              <a:t>bu</a:t>
            </a:r>
            <a:r>
              <a:rPr lang="en-US" sz="1300" dirty="0" smtClean="0"/>
              <a:t> </a:t>
            </a:r>
            <a:r>
              <a:rPr lang="en-US" sz="1300" dirty="0" err="1" smtClean="0"/>
              <a:t>tarz</a:t>
            </a:r>
            <a:r>
              <a:rPr lang="en-US" sz="1300" dirty="0" smtClean="0"/>
              <a:t> </a:t>
            </a:r>
            <a:r>
              <a:rPr lang="en-US" sz="1300" dirty="0" err="1" smtClean="0"/>
              <a:t>bircok</a:t>
            </a:r>
            <a:r>
              <a:rPr lang="en-US" sz="1300" dirty="0" smtClean="0"/>
              <a:t> </a:t>
            </a:r>
            <a:r>
              <a:rPr lang="en-US" sz="1300" dirty="0" err="1" smtClean="0"/>
              <a:t>durumda</a:t>
            </a:r>
            <a:r>
              <a:rPr lang="en-US" sz="1300" dirty="0" smtClean="0"/>
              <a:t> </a:t>
            </a:r>
            <a:r>
              <a:rPr lang="en-US" sz="1300" dirty="0" err="1" smtClean="0"/>
              <a:t>islemciyi</a:t>
            </a:r>
            <a:r>
              <a:rPr lang="en-US" sz="1300" dirty="0" smtClean="0"/>
              <a:t> </a:t>
            </a:r>
            <a:r>
              <a:rPr lang="en-US" sz="1300" dirty="0" err="1" smtClean="0"/>
              <a:t>kesme</a:t>
            </a:r>
            <a:r>
              <a:rPr lang="en-US" sz="1300" dirty="0" smtClean="0"/>
              <a:t> </a:t>
            </a:r>
            <a:r>
              <a:rPr lang="en-US" sz="1300" dirty="0" err="1" smtClean="0"/>
              <a:t>ile</a:t>
            </a:r>
            <a:r>
              <a:rPr lang="en-US" sz="1300" dirty="0" smtClean="0"/>
              <a:t> </a:t>
            </a:r>
            <a:r>
              <a:rPr lang="en-US" sz="1300" dirty="0" err="1" smtClean="0"/>
              <a:t>uyarabiliyor</a:t>
            </a:r>
            <a:r>
              <a:rPr lang="en-US" sz="1300" dirty="0" smtClean="0"/>
              <a:t>. </a:t>
            </a:r>
            <a:r>
              <a:rPr lang="en-US" sz="1300" dirty="0" err="1" smtClean="0"/>
              <a:t>Iste</a:t>
            </a:r>
            <a:r>
              <a:rPr lang="en-US" sz="1300" dirty="0" smtClean="0"/>
              <a:t> </a:t>
            </a:r>
            <a:r>
              <a:rPr lang="en-US" sz="1300" dirty="0" err="1" smtClean="0"/>
              <a:t>bu</a:t>
            </a:r>
            <a:r>
              <a:rPr lang="en-US" sz="1300" dirty="0" smtClean="0"/>
              <a:t> </a:t>
            </a:r>
            <a:r>
              <a:rPr lang="en-US" sz="1300" dirty="0" err="1" smtClean="0"/>
              <a:t>durumlarinin</a:t>
            </a:r>
            <a:r>
              <a:rPr lang="en-US" sz="1300" dirty="0" smtClean="0"/>
              <a:t> </a:t>
            </a:r>
            <a:r>
              <a:rPr lang="en-US" sz="1300" dirty="0" err="1" smtClean="0"/>
              <a:t>hangisinde</a:t>
            </a:r>
            <a:r>
              <a:rPr lang="en-US" sz="1300" dirty="0" smtClean="0"/>
              <a:t> </a:t>
            </a:r>
            <a:r>
              <a:rPr lang="en-US" sz="1300" dirty="0" err="1" smtClean="0"/>
              <a:t>kesme</a:t>
            </a:r>
            <a:r>
              <a:rPr lang="en-US" sz="1300" dirty="0" smtClean="0"/>
              <a:t> </a:t>
            </a:r>
            <a:r>
              <a:rPr lang="en-US" sz="1300" dirty="0" err="1" smtClean="0"/>
              <a:t>gonderilecek</a:t>
            </a:r>
            <a:r>
              <a:rPr lang="en-US" sz="1300" dirty="0" smtClean="0"/>
              <a:t> </a:t>
            </a:r>
            <a:r>
              <a:rPr lang="en-US" sz="1300" dirty="0" err="1" smtClean="0"/>
              <a:t>hangisinde</a:t>
            </a:r>
            <a:r>
              <a:rPr lang="en-US" sz="1300" dirty="0" smtClean="0"/>
              <a:t> </a:t>
            </a:r>
            <a:r>
              <a:rPr lang="en-US" sz="1300" dirty="0" err="1" smtClean="0"/>
              <a:t>gonderilmeyecek</a:t>
            </a:r>
            <a:r>
              <a:rPr lang="en-US" sz="1300" dirty="0" smtClean="0"/>
              <a:t> </a:t>
            </a:r>
            <a:r>
              <a:rPr lang="en-US" sz="1300" dirty="0" err="1" smtClean="0"/>
              <a:t>bu</a:t>
            </a:r>
            <a:r>
              <a:rPr lang="en-US" sz="1300" dirty="0" smtClean="0"/>
              <a:t> </a:t>
            </a:r>
            <a:r>
              <a:rPr lang="en-US" sz="1300" dirty="0" err="1" smtClean="0"/>
              <a:t>tamamen</a:t>
            </a:r>
            <a:r>
              <a:rPr lang="en-US" sz="1300" dirty="0" smtClean="0"/>
              <a:t> </a:t>
            </a:r>
            <a:r>
              <a:rPr lang="en-US" sz="1300" dirty="0" err="1" smtClean="0"/>
              <a:t>bize</a:t>
            </a:r>
            <a:r>
              <a:rPr lang="en-US" sz="1300" dirty="0" smtClean="0"/>
              <a:t> </a:t>
            </a:r>
            <a:r>
              <a:rPr lang="en-US" sz="1300" dirty="0" err="1" smtClean="0"/>
              <a:t>kalmistir</a:t>
            </a:r>
            <a:r>
              <a:rPr lang="en-US" sz="1300" dirty="0" smtClean="0"/>
              <a:t>. Biz </a:t>
            </a:r>
            <a:r>
              <a:rPr lang="en-US" sz="1300" dirty="0" err="1" smtClean="0"/>
              <a:t>programliyoruz</a:t>
            </a:r>
            <a:r>
              <a:rPr lang="en-US" sz="1300" dirty="0" smtClean="0"/>
              <a:t> </a:t>
            </a:r>
            <a:r>
              <a:rPr lang="en-US" sz="1300" dirty="0" err="1" smtClean="0"/>
              <a:t>bunu</a:t>
            </a:r>
            <a:r>
              <a:rPr lang="en-US" sz="1300" dirty="0" smtClean="0"/>
              <a:t>. </a:t>
            </a:r>
            <a:r>
              <a:rPr lang="en-US" sz="1300" dirty="0" err="1" smtClean="0"/>
              <a:t>Peki</a:t>
            </a:r>
            <a:r>
              <a:rPr lang="en-US" sz="1300" dirty="0" smtClean="0"/>
              <a:t> </a:t>
            </a:r>
            <a:r>
              <a:rPr lang="en-US" sz="1300" dirty="0" err="1" smtClean="0"/>
              <a:t>mesela</a:t>
            </a:r>
            <a:r>
              <a:rPr lang="en-US" sz="1300" dirty="0" smtClean="0"/>
              <a:t> biz </a:t>
            </a:r>
            <a:r>
              <a:rPr lang="en-US" sz="1300" dirty="0" err="1" smtClean="0"/>
              <a:t>kesme</a:t>
            </a:r>
            <a:r>
              <a:rPr lang="en-US" sz="1300" dirty="0" smtClean="0"/>
              <a:t> </a:t>
            </a:r>
            <a:r>
              <a:rPr lang="en-US" sz="1300" dirty="0" err="1" smtClean="0"/>
              <a:t>kullanmazsak</a:t>
            </a:r>
            <a:r>
              <a:rPr lang="en-US" sz="1300" dirty="0" smtClean="0"/>
              <a:t> </a:t>
            </a:r>
            <a:r>
              <a:rPr lang="en-US" sz="1300" dirty="0" err="1" smtClean="0"/>
              <a:t>elimizde</a:t>
            </a:r>
            <a:r>
              <a:rPr lang="en-US" sz="1300" dirty="0" smtClean="0"/>
              <a:t> </a:t>
            </a:r>
            <a:r>
              <a:rPr lang="en-US" sz="1300" dirty="0" err="1" smtClean="0"/>
              <a:t>islemi</a:t>
            </a:r>
            <a:r>
              <a:rPr lang="en-US" sz="1300" dirty="0" smtClean="0"/>
              <a:t> </a:t>
            </a:r>
            <a:r>
              <a:rPr lang="en-US" sz="1300" dirty="0" err="1" smtClean="0"/>
              <a:t>duzgun</a:t>
            </a:r>
            <a:r>
              <a:rPr lang="en-US" sz="1300" dirty="0" smtClean="0"/>
              <a:t> </a:t>
            </a:r>
            <a:r>
              <a:rPr lang="en-US" sz="1300" dirty="0" err="1" smtClean="0"/>
              <a:t>yapmak</a:t>
            </a:r>
            <a:r>
              <a:rPr lang="en-US" sz="1300" dirty="0" smtClean="0"/>
              <a:t> </a:t>
            </a:r>
            <a:r>
              <a:rPr lang="en-US" sz="1300" dirty="0" err="1" smtClean="0"/>
              <a:t>icin</a:t>
            </a:r>
            <a:r>
              <a:rPr lang="en-US" sz="1300" dirty="0" smtClean="0"/>
              <a:t> </a:t>
            </a:r>
            <a:r>
              <a:rPr lang="en-US" sz="1300" dirty="0" err="1" smtClean="0"/>
              <a:t>bir</a:t>
            </a:r>
            <a:r>
              <a:rPr lang="en-US" sz="1300" dirty="0" smtClean="0"/>
              <a:t> </a:t>
            </a:r>
            <a:r>
              <a:rPr lang="en-US" sz="1300" dirty="0" err="1" smtClean="0"/>
              <a:t>tek</a:t>
            </a:r>
            <a:r>
              <a:rPr lang="en-US" sz="1300" dirty="0" smtClean="0"/>
              <a:t> polling </a:t>
            </a:r>
            <a:r>
              <a:rPr lang="en-US" sz="1300" dirty="0" err="1" smtClean="0"/>
              <a:t>metodu</a:t>
            </a:r>
            <a:r>
              <a:rPr lang="en-US" sz="1300" dirty="0" smtClean="0"/>
              <a:t> </a:t>
            </a:r>
            <a:r>
              <a:rPr lang="en-US" sz="1300" dirty="0" err="1" smtClean="0"/>
              <a:t>kaliyor</a:t>
            </a:r>
            <a:r>
              <a:rPr lang="en-US" sz="1300" dirty="0" smtClean="0"/>
              <a:t>. </a:t>
            </a:r>
            <a:r>
              <a:rPr lang="en-US" sz="1300" dirty="0" err="1" smtClean="0"/>
              <a:t>Yani</a:t>
            </a:r>
            <a:r>
              <a:rPr lang="en-US" sz="1300" dirty="0" smtClean="0"/>
              <a:t> </a:t>
            </a:r>
            <a:r>
              <a:rPr lang="en-US" sz="1300" dirty="0" err="1" smtClean="0"/>
              <a:t>islemci</a:t>
            </a:r>
            <a:r>
              <a:rPr lang="en-US" sz="1300" dirty="0" smtClean="0"/>
              <a:t> </a:t>
            </a:r>
            <a:r>
              <a:rPr lang="en-US" sz="1300" dirty="0" err="1" smtClean="0"/>
              <a:t>surekli</a:t>
            </a:r>
            <a:r>
              <a:rPr lang="en-US" sz="1300" dirty="0" smtClean="0"/>
              <a:t> </a:t>
            </a:r>
            <a:r>
              <a:rPr lang="en-US" sz="1300" dirty="0" err="1" smtClean="0"/>
              <a:t>gelip</a:t>
            </a:r>
            <a:r>
              <a:rPr lang="en-US" sz="1300" dirty="0" smtClean="0"/>
              <a:t> </a:t>
            </a:r>
            <a:r>
              <a:rPr lang="en-US" sz="1300" dirty="0" err="1" smtClean="0"/>
              <a:t>dinleyecek</a:t>
            </a:r>
            <a:r>
              <a:rPr lang="en-US" sz="1300" dirty="0" smtClean="0"/>
              <a:t> </a:t>
            </a:r>
            <a:r>
              <a:rPr lang="en-US" sz="1300" dirty="0" err="1" smtClean="0"/>
              <a:t>bizi</a:t>
            </a:r>
            <a:r>
              <a:rPr lang="en-US" sz="1300" dirty="0" smtClean="0"/>
              <a:t>. </a:t>
            </a:r>
            <a:r>
              <a:rPr lang="en-US" sz="1300" dirty="0" err="1" smtClean="0"/>
              <a:t>Hadi</a:t>
            </a:r>
            <a:r>
              <a:rPr lang="en-US" sz="1300" dirty="0" smtClean="0"/>
              <a:t> </a:t>
            </a:r>
            <a:r>
              <a:rPr lang="en-US" sz="1300" dirty="0" err="1" smtClean="0"/>
              <a:t>diyelim</a:t>
            </a:r>
            <a:r>
              <a:rPr lang="en-US" sz="1300" dirty="0" smtClean="0"/>
              <a:t> </a:t>
            </a:r>
            <a:r>
              <a:rPr lang="en-US" sz="1300" dirty="0" err="1" smtClean="0"/>
              <a:t>kesmeleri</a:t>
            </a:r>
            <a:r>
              <a:rPr lang="en-US" sz="1300" dirty="0" smtClean="0"/>
              <a:t> </a:t>
            </a:r>
            <a:r>
              <a:rPr lang="en-US" sz="1300" dirty="0" err="1" smtClean="0"/>
              <a:t>yetkilendirdik</a:t>
            </a:r>
            <a:r>
              <a:rPr lang="en-US" sz="1300" dirty="0" smtClean="0"/>
              <a:t> </a:t>
            </a:r>
            <a:r>
              <a:rPr lang="en-US" sz="1300" dirty="0" err="1" smtClean="0"/>
              <a:t>yani</a:t>
            </a:r>
            <a:r>
              <a:rPr lang="en-US" sz="1300" dirty="0" smtClean="0"/>
              <a:t> </a:t>
            </a:r>
            <a:r>
              <a:rPr lang="en-US" sz="1300" dirty="0" err="1" smtClean="0"/>
              <a:t>tamam</a:t>
            </a:r>
            <a:r>
              <a:rPr lang="en-US" sz="1300" dirty="0" smtClean="0"/>
              <a:t> </a:t>
            </a:r>
            <a:r>
              <a:rPr lang="en-US" sz="1300" dirty="0" err="1" smtClean="0"/>
              <a:t>kesme</a:t>
            </a:r>
            <a:r>
              <a:rPr lang="en-US" sz="1300" dirty="0" smtClean="0"/>
              <a:t> </a:t>
            </a:r>
            <a:r>
              <a:rPr lang="en-US" sz="1300" dirty="0" err="1" smtClean="0"/>
              <a:t>gonderiyoruz</a:t>
            </a:r>
            <a:r>
              <a:rPr lang="en-US" sz="1300" dirty="0"/>
              <a:t> </a:t>
            </a:r>
            <a:r>
              <a:rPr lang="en-US" sz="1300" dirty="0" err="1" smtClean="0"/>
              <a:t>herhangi</a:t>
            </a:r>
            <a:r>
              <a:rPr lang="en-US" sz="1300" dirty="0" smtClean="0"/>
              <a:t> </a:t>
            </a:r>
            <a:r>
              <a:rPr lang="en-US" sz="1300" dirty="0" err="1" smtClean="0"/>
              <a:t>bir</a:t>
            </a:r>
            <a:r>
              <a:rPr lang="en-US" sz="1300" dirty="0" smtClean="0"/>
              <a:t> </a:t>
            </a:r>
            <a:r>
              <a:rPr lang="en-US" sz="1300" dirty="0" err="1" smtClean="0"/>
              <a:t>durumda</a:t>
            </a:r>
            <a:r>
              <a:rPr lang="en-US" sz="1300" dirty="0" smtClean="0"/>
              <a:t> </a:t>
            </a:r>
            <a:r>
              <a:rPr lang="en-US" sz="1300" dirty="0" err="1" smtClean="0"/>
              <a:t>fakat</a:t>
            </a:r>
            <a:r>
              <a:rPr lang="en-US" sz="1300" dirty="0" smtClean="0"/>
              <a:t> </a:t>
            </a:r>
            <a:r>
              <a:rPr lang="en-US" sz="1300" dirty="0" err="1" smtClean="0"/>
              <a:t>islemciye</a:t>
            </a:r>
            <a:r>
              <a:rPr lang="en-US" sz="1300" dirty="0" smtClean="0"/>
              <a:t> </a:t>
            </a:r>
            <a:r>
              <a:rPr lang="en-US" sz="1300" dirty="0" err="1" smtClean="0"/>
              <a:t>bir</a:t>
            </a:r>
            <a:r>
              <a:rPr lang="en-US" sz="1300" dirty="0" smtClean="0"/>
              <a:t> </a:t>
            </a:r>
            <a:r>
              <a:rPr lang="en-US" sz="1300" dirty="0" err="1" smtClean="0"/>
              <a:t>kesme</a:t>
            </a:r>
            <a:r>
              <a:rPr lang="en-US" sz="1300" dirty="0" smtClean="0"/>
              <a:t> </a:t>
            </a:r>
            <a:r>
              <a:rPr lang="en-US" sz="1300" dirty="0" err="1" smtClean="0"/>
              <a:t>geldiginde</a:t>
            </a:r>
            <a:r>
              <a:rPr lang="en-US" sz="1300" dirty="0" smtClean="0"/>
              <a:t> </a:t>
            </a:r>
            <a:r>
              <a:rPr lang="en-US" sz="1300" dirty="0" err="1" smtClean="0"/>
              <a:t>iste</a:t>
            </a:r>
            <a:r>
              <a:rPr lang="en-US" sz="1300" dirty="0" smtClean="0"/>
              <a:t> </a:t>
            </a:r>
            <a:r>
              <a:rPr lang="en-US" sz="1300" dirty="0" err="1" smtClean="0"/>
              <a:t>bu</a:t>
            </a:r>
            <a:r>
              <a:rPr lang="en-US" sz="1300" dirty="0" smtClean="0"/>
              <a:t> ne </a:t>
            </a:r>
            <a:r>
              <a:rPr lang="en-US" sz="1300" dirty="0" err="1" smtClean="0"/>
              <a:t>icin</a:t>
            </a:r>
            <a:r>
              <a:rPr lang="en-US" sz="1300" dirty="0" smtClean="0"/>
              <a:t> </a:t>
            </a:r>
            <a:r>
              <a:rPr lang="en-US" sz="1300" dirty="0" err="1" smtClean="0"/>
              <a:t>geldi</a:t>
            </a:r>
            <a:r>
              <a:rPr lang="en-US" sz="1300" dirty="0" smtClean="0"/>
              <a:t> </a:t>
            </a:r>
            <a:r>
              <a:rPr lang="en-US" sz="1300" dirty="0" err="1" smtClean="0"/>
              <a:t>hatami</a:t>
            </a:r>
            <a:r>
              <a:rPr lang="en-US" sz="1300" dirty="0" smtClean="0"/>
              <a:t> </a:t>
            </a:r>
            <a:r>
              <a:rPr lang="en-US" sz="1300" dirty="0" err="1" smtClean="0"/>
              <a:t>oldu</a:t>
            </a:r>
            <a:r>
              <a:rPr lang="en-US" sz="1300" dirty="0" smtClean="0"/>
              <a:t>? </a:t>
            </a:r>
            <a:r>
              <a:rPr lang="en-US" sz="1300" dirty="0" err="1" smtClean="0"/>
              <a:t>Yoksa</a:t>
            </a:r>
            <a:r>
              <a:rPr lang="en-US" sz="1300" dirty="0" smtClean="0"/>
              <a:t> CTS </a:t>
            </a:r>
            <a:r>
              <a:rPr lang="en-US" sz="1300" dirty="0" err="1" smtClean="0"/>
              <a:t>sinyali</a:t>
            </a:r>
            <a:r>
              <a:rPr lang="en-US" sz="1300" dirty="0" smtClean="0"/>
              <a:t> mi </a:t>
            </a:r>
            <a:r>
              <a:rPr lang="en-US" sz="1300" dirty="0" err="1" smtClean="0"/>
              <a:t>geldi</a:t>
            </a:r>
            <a:r>
              <a:rPr lang="en-US" sz="1300" dirty="0" smtClean="0"/>
              <a:t>? </a:t>
            </a:r>
            <a:r>
              <a:rPr lang="en-US" sz="1300" dirty="0" err="1" smtClean="0"/>
              <a:t>atiyorum</a:t>
            </a:r>
            <a:r>
              <a:rPr lang="en-US" sz="1300" dirty="0" smtClean="0"/>
              <a:t> vs.. </a:t>
            </a:r>
            <a:r>
              <a:rPr lang="en-US" sz="1300" dirty="0" err="1" smtClean="0"/>
              <a:t>bunu</a:t>
            </a:r>
            <a:r>
              <a:rPr lang="en-US" sz="1300" dirty="0" smtClean="0"/>
              <a:t> </a:t>
            </a:r>
            <a:r>
              <a:rPr lang="en-US" sz="1300" dirty="0" err="1" smtClean="0"/>
              <a:t>nasil</a:t>
            </a:r>
            <a:r>
              <a:rPr lang="en-US" sz="1300" dirty="0" smtClean="0"/>
              <a:t> </a:t>
            </a:r>
            <a:r>
              <a:rPr lang="en-US" sz="1300" dirty="0" err="1" smtClean="0"/>
              <a:t>anlayacak</a:t>
            </a:r>
            <a:r>
              <a:rPr lang="en-US" sz="1300" dirty="0" smtClean="0"/>
              <a:t>? </a:t>
            </a:r>
            <a:r>
              <a:rPr lang="en-US" sz="1300" dirty="0" err="1" smtClean="0"/>
              <a:t>Direkt</a:t>
            </a:r>
            <a:r>
              <a:rPr lang="en-US" sz="1300" dirty="0" smtClean="0"/>
              <a:t> </a:t>
            </a:r>
            <a:r>
              <a:rPr lang="en-US" sz="1300" dirty="0" err="1" smtClean="0"/>
              <a:t>gidip</a:t>
            </a:r>
            <a:r>
              <a:rPr lang="en-US" sz="1300" dirty="0" smtClean="0"/>
              <a:t> Interrupt ID </a:t>
            </a:r>
            <a:r>
              <a:rPr lang="en-US" sz="1300" dirty="0" err="1" smtClean="0"/>
              <a:t>Register’a</a:t>
            </a:r>
            <a:r>
              <a:rPr lang="en-US" sz="1300" dirty="0" smtClean="0"/>
              <a:t> </a:t>
            </a:r>
            <a:r>
              <a:rPr lang="en-US" sz="1300" dirty="0" err="1" smtClean="0"/>
              <a:t>bakacak</a:t>
            </a:r>
            <a:r>
              <a:rPr lang="en-US" sz="1300" dirty="0" smtClean="0"/>
              <a:t> </a:t>
            </a:r>
            <a:r>
              <a:rPr lang="en-US" sz="1300" dirty="0" err="1" smtClean="0"/>
              <a:t>burda</a:t>
            </a:r>
            <a:r>
              <a:rPr lang="en-US" sz="1300" dirty="0" smtClean="0"/>
              <a:t> </a:t>
            </a:r>
            <a:r>
              <a:rPr lang="en-US" sz="1300" dirty="0" err="1" smtClean="0"/>
              <a:t>kesmeyi</a:t>
            </a:r>
            <a:r>
              <a:rPr lang="en-US" sz="1300" dirty="0" smtClean="0"/>
              <a:t> </a:t>
            </a:r>
            <a:r>
              <a:rPr lang="en-US" sz="1300" dirty="0" err="1" smtClean="0"/>
              <a:t>gonderenin</a:t>
            </a:r>
            <a:r>
              <a:rPr lang="en-US" sz="1300" dirty="0" smtClean="0"/>
              <a:t> </a:t>
            </a:r>
            <a:r>
              <a:rPr lang="en-US" sz="1300" dirty="0" err="1" smtClean="0"/>
              <a:t>ID’si</a:t>
            </a:r>
            <a:r>
              <a:rPr lang="en-US" sz="1300" dirty="0" smtClean="0"/>
              <a:t> </a:t>
            </a:r>
            <a:r>
              <a:rPr lang="en-US" sz="1300" dirty="0" err="1" smtClean="0"/>
              <a:t>saklaniyor</a:t>
            </a:r>
            <a:r>
              <a:rPr lang="en-US" sz="1300" dirty="0" smtClean="0"/>
              <a:t> </a:t>
            </a:r>
            <a:r>
              <a:rPr lang="en-US" sz="1300" dirty="0" err="1" smtClean="0"/>
              <a:t>bu</a:t>
            </a:r>
            <a:r>
              <a:rPr lang="en-US" sz="1300" dirty="0" smtClean="0"/>
              <a:t> </a:t>
            </a:r>
            <a:r>
              <a:rPr lang="en-US" sz="1300" dirty="0" err="1" smtClean="0"/>
              <a:t>sayede</a:t>
            </a:r>
            <a:r>
              <a:rPr lang="en-US" sz="1300" dirty="0" smtClean="0"/>
              <a:t> </a:t>
            </a:r>
            <a:r>
              <a:rPr lang="en-US" sz="1300" dirty="0" err="1" smtClean="0"/>
              <a:t>kesmeyi</a:t>
            </a:r>
            <a:r>
              <a:rPr lang="en-US" sz="1300" dirty="0" smtClean="0"/>
              <a:t> </a:t>
            </a:r>
            <a:r>
              <a:rPr lang="en-US" sz="1300" dirty="0" err="1" smtClean="0"/>
              <a:t>kimin</a:t>
            </a:r>
            <a:r>
              <a:rPr lang="en-US" sz="1300" dirty="0" smtClean="0"/>
              <a:t> </a:t>
            </a:r>
            <a:r>
              <a:rPr lang="en-US" sz="1300" dirty="0" err="1" smtClean="0"/>
              <a:t>gonderdigini</a:t>
            </a:r>
            <a:r>
              <a:rPr lang="en-US" sz="1300" dirty="0" smtClean="0"/>
              <a:t> </a:t>
            </a:r>
            <a:r>
              <a:rPr lang="en-US" sz="1300" dirty="0" err="1" smtClean="0"/>
              <a:t>bulacak</a:t>
            </a:r>
            <a:r>
              <a:rPr lang="en-US" sz="1300" dirty="0" smtClean="0"/>
              <a:t> </a:t>
            </a:r>
            <a:r>
              <a:rPr lang="en-US" sz="1300" dirty="0" err="1" smtClean="0"/>
              <a:t>ve</a:t>
            </a:r>
            <a:r>
              <a:rPr lang="en-US" sz="1300" dirty="0" smtClean="0"/>
              <a:t> </a:t>
            </a:r>
            <a:r>
              <a:rPr lang="en-US" sz="1300" dirty="0" err="1" smtClean="0"/>
              <a:t>ona</a:t>
            </a:r>
            <a:r>
              <a:rPr lang="en-US" sz="1300" dirty="0" smtClean="0"/>
              <a:t> gore </a:t>
            </a:r>
            <a:r>
              <a:rPr lang="en-US" sz="1300" dirty="0" err="1" smtClean="0"/>
              <a:t>gerekli</a:t>
            </a:r>
            <a:r>
              <a:rPr lang="en-US" sz="1300" dirty="0" smtClean="0"/>
              <a:t> </a:t>
            </a:r>
            <a:r>
              <a:rPr lang="en-US" sz="1300" dirty="0" err="1" smtClean="0"/>
              <a:t>islemleri</a:t>
            </a:r>
            <a:r>
              <a:rPr lang="en-US" sz="1300" dirty="0" smtClean="0"/>
              <a:t> </a:t>
            </a:r>
            <a:r>
              <a:rPr lang="en-US" sz="1300" dirty="0" err="1" smtClean="0"/>
              <a:t>yapacak</a:t>
            </a:r>
            <a:r>
              <a:rPr lang="en-US" sz="1300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sz="1300" dirty="0"/>
          </a:p>
          <a:p>
            <a:pPr marL="285750" indent="-285750">
              <a:buFontTx/>
              <a:buChar char="-"/>
            </a:pPr>
            <a:r>
              <a:rPr lang="en-US" sz="1300" dirty="0" smtClean="0"/>
              <a:t>Scratch Pad Register </a:t>
            </a:r>
            <a:r>
              <a:rPr lang="en-US" sz="1300" dirty="0" err="1" smtClean="0"/>
              <a:t>ozel</a:t>
            </a:r>
            <a:r>
              <a:rPr lang="en-US" sz="1300" dirty="0" smtClean="0"/>
              <a:t> </a:t>
            </a:r>
            <a:r>
              <a:rPr lang="en-US" sz="1300" dirty="0" err="1" smtClean="0"/>
              <a:t>bir</a:t>
            </a:r>
            <a:r>
              <a:rPr lang="en-US" sz="1300" dirty="0" smtClean="0"/>
              <a:t> </a:t>
            </a:r>
            <a:r>
              <a:rPr lang="en-US" sz="1300" dirty="0" err="1" smtClean="0"/>
              <a:t>gorevi</a:t>
            </a:r>
            <a:r>
              <a:rPr lang="en-US" sz="1300" dirty="0" smtClean="0"/>
              <a:t> yok </a:t>
            </a:r>
            <a:r>
              <a:rPr lang="en-US" sz="1300" dirty="0" err="1" smtClean="0"/>
              <a:t>gecici</a:t>
            </a:r>
            <a:r>
              <a:rPr lang="en-US" sz="1300" dirty="0" smtClean="0"/>
              <a:t> </a:t>
            </a:r>
            <a:r>
              <a:rPr lang="en-US" sz="1300" dirty="0" err="1" smtClean="0"/>
              <a:t>olarak</a:t>
            </a:r>
            <a:r>
              <a:rPr lang="en-US" sz="1300" dirty="0" smtClean="0"/>
              <a:t> </a:t>
            </a:r>
            <a:r>
              <a:rPr lang="en-US" sz="1300" dirty="0" err="1" smtClean="0"/>
              <a:t>bazi</a:t>
            </a:r>
            <a:r>
              <a:rPr lang="en-US" sz="1300" dirty="0" smtClean="0"/>
              <a:t> </a:t>
            </a:r>
            <a:r>
              <a:rPr lang="en-US" sz="1300" dirty="0" err="1" smtClean="0"/>
              <a:t>seyleri</a:t>
            </a:r>
            <a:r>
              <a:rPr lang="en-US" sz="1300" dirty="0" smtClean="0"/>
              <a:t> </a:t>
            </a:r>
            <a:r>
              <a:rPr lang="en-US" sz="1300" dirty="0" err="1" smtClean="0"/>
              <a:t>burda</a:t>
            </a:r>
            <a:r>
              <a:rPr lang="en-US" sz="1300" dirty="0" smtClean="0"/>
              <a:t> </a:t>
            </a:r>
            <a:r>
              <a:rPr lang="en-US" sz="1300" dirty="0" err="1" smtClean="0"/>
              <a:t>saklayabiliriz</a:t>
            </a:r>
            <a:r>
              <a:rPr lang="en-US" sz="1300" dirty="0" smtClean="0"/>
              <a:t> </a:t>
            </a:r>
            <a:r>
              <a:rPr lang="en-US" sz="1300" dirty="0" err="1" smtClean="0"/>
              <a:t>sadece</a:t>
            </a:r>
            <a:r>
              <a:rPr lang="en-US" sz="1300" dirty="0" smtClean="0"/>
              <a:t>.</a:t>
            </a:r>
          </a:p>
          <a:p>
            <a:endParaRPr lang="en-US" sz="1300" dirty="0" smtClean="0"/>
          </a:p>
          <a:p>
            <a:pPr marL="285750" indent="-285750">
              <a:buFontTx/>
              <a:buChar char="-"/>
            </a:pPr>
            <a:r>
              <a:rPr lang="en-US" sz="1300" dirty="0" smtClean="0"/>
              <a:t>Interrupt ID </a:t>
            </a:r>
            <a:r>
              <a:rPr lang="en-US" sz="1300" dirty="0" err="1" smtClean="0"/>
              <a:t>Register’a</a:t>
            </a:r>
            <a:r>
              <a:rPr lang="en-US" sz="1300" dirty="0" smtClean="0"/>
              <a:t> </a:t>
            </a:r>
            <a:r>
              <a:rPr lang="en-US" sz="1300" dirty="0" err="1" smtClean="0"/>
              <a:t>bakan</a:t>
            </a:r>
            <a:r>
              <a:rPr lang="en-US" sz="1300" dirty="0" smtClean="0"/>
              <a:t> </a:t>
            </a:r>
            <a:r>
              <a:rPr lang="en-US" sz="1300" dirty="0" err="1" smtClean="0"/>
              <a:t>islemci</a:t>
            </a:r>
            <a:r>
              <a:rPr lang="en-US" sz="1300" dirty="0" smtClean="0"/>
              <a:t> </a:t>
            </a:r>
            <a:r>
              <a:rPr lang="en-US" sz="1300" dirty="0" err="1" smtClean="0"/>
              <a:t>eger</a:t>
            </a:r>
            <a:r>
              <a:rPr lang="en-US" sz="1300" dirty="0" smtClean="0"/>
              <a:t> </a:t>
            </a:r>
            <a:r>
              <a:rPr lang="en-US" sz="1300" dirty="0" err="1" smtClean="0"/>
              <a:t>ID’nin</a:t>
            </a:r>
            <a:r>
              <a:rPr lang="en-US" sz="1300" dirty="0" smtClean="0"/>
              <a:t> </a:t>
            </a:r>
            <a:r>
              <a:rPr lang="en-US" sz="1300" dirty="0" err="1" smtClean="0"/>
              <a:t>bir</a:t>
            </a:r>
            <a:r>
              <a:rPr lang="en-US" sz="1300" dirty="0" smtClean="0"/>
              <a:t> </a:t>
            </a:r>
            <a:r>
              <a:rPr lang="en-US" sz="1300" dirty="0" err="1" smtClean="0"/>
              <a:t>hata</a:t>
            </a:r>
            <a:r>
              <a:rPr lang="en-US" sz="1300" dirty="0" smtClean="0"/>
              <a:t> </a:t>
            </a:r>
            <a:r>
              <a:rPr lang="en-US" sz="1300" dirty="0" err="1" smtClean="0"/>
              <a:t>icin</a:t>
            </a:r>
            <a:r>
              <a:rPr lang="en-US" sz="1300" dirty="0" smtClean="0"/>
              <a:t> </a:t>
            </a:r>
            <a:r>
              <a:rPr lang="en-US" sz="1300" dirty="0" err="1" smtClean="0"/>
              <a:t>gonderildigini</a:t>
            </a:r>
            <a:r>
              <a:rPr lang="en-US" sz="1300" dirty="0" smtClean="0"/>
              <a:t> </a:t>
            </a:r>
            <a:r>
              <a:rPr lang="en-US" sz="1300" dirty="0" err="1" smtClean="0"/>
              <a:t>gorurse</a:t>
            </a:r>
            <a:r>
              <a:rPr lang="en-US" sz="1300" dirty="0" smtClean="0"/>
              <a:t> </a:t>
            </a:r>
            <a:r>
              <a:rPr lang="en-US" sz="1300" dirty="0" err="1" smtClean="0"/>
              <a:t>bu</a:t>
            </a:r>
            <a:r>
              <a:rPr lang="en-US" sz="1300" dirty="0" smtClean="0"/>
              <a:t> </a:t>
            </a:r>
            <a:r>
              <a:rPr lang="en-US" sz="1300" dirty="0" err="1" smtClean="0"/>
              <a:t>durumda</a:t>
            </a:r>
            <a:r>
              <a:rPr lang="en-US" sz="1300" dirty="0" smtClean="0"/>
              <a:t> </a:t>
            </a:r>
            <a:r>
              <a:rPr lang="en-US" sz="1300" dirty="0" err="1" smtClean="0"/>
              <a:t>ikinci</a:t>
            </a:r>
            <a:r>
              <a:rPr lang="en-US" sz="1300" dirty="0" smtClean="0"/>
              <a:t> </a:t>
            </a:r>
            <a:r>
              <a:rPr lang="en-US" sz="1300" dirty="0" err="1" smtClean="0"/>
              <a:t>olarak</a:t>
            </a:r>
            <a:r>
              <a:rPr lang="en-US" sz="1300" dirty="0" smtClean="0"/>
              <a:t> </a:t>
            </a:r>
            <a:r>
              <a:rPr lang="en-US" sz="1300" dirty="0" err="1" smtClean="0"/>
              <a:t>gelip</a:t>
            </a:r>
            <a:r>
              <a:rPr lang="en-US" sz="1300" dirty="0" smtClean="0"/>
              <a:t> </a:t>
            </a:r>
            <a:r>
              <a:rPr lang="en-US" sz="1300" dirty="0"/>
              <a:t>Serialization Status </a:t>
            </a:r>
            <a:r>
              <a:rPr lang="en-US" sz="1300" dirty="0" err="1" smtClean="0"/>
              <a:t>Register’a</a:t>
            </a:r>
            <a:r>
              <a:rPr lang="en-US" sz="1300" dirty="0" smtClean="0"/>
              <a:t> </a:t>
            </a:r>
            <a:r>
              <a:rPr lang="en-US" sz="1300" dirty="0" err="1" smtClean="0"/>
              <a:t>bakiyor</a:t>
            </a:r>
            <a:r>
              <a:rPr lang="en-US" sz="1300" dirty="0" smtClean="0"/>
              <a:t>. </a:t>
            </a:r>
            <a:r>
              <a:rPr lang="en-US" sz="1300" dirty="0" err="1" smtClean="0"/>
              <a:t>Iste</a:t>
            </a:r>
            <a:r>
              <a:rPr lang="en-US" sz="1300" dirty="0" smtClean="0"/>
              <a:t> </a:t>
            </a:r>
            <a:r>
              <a:rPr lang="en-US" sz="1300" dirty="0" err="1"/>
              <a:t>cerceve</a:t>
            </a:r>
            <a:r>
              <a:rPr lang="en-US" sz="1300" dirty="0"/>
              <a:t> </a:t>
            </a:r>
            <a:r>
              <a:rPr lang="en-US" sz="1300" dirty="0" err="1"/>
              <a:t>hatasi</a:t>
            </a:r>
            <a:r>
              <a:rPr lang="en-US" sz="1300" dirty="0"/>
              <a:t> mi? </a:t>
            </a:r>
            <a:r>
              <a:rPr lang="en-US" sz="1300" dirty="0" err="1"/>
              <a:t>yoksa</a:t>
            </a:r>
            <a:r>
              <a:rPr lang="en-US" sz="1300" dirty="0"/>
              <a:t> parity </a:t>
            </a:r>
            <a:r>
              <a:rPr lang="en-US" sz="1300" dirty="0" err="1"/>
              <a:t>hatasi</a:t>
            </a:r>
            <a:r>
              <a:rPr lang="en-US" sz="1300" dirty="0"/>
              <a:t> mi? </a:t>
            </a:r>
            <a:r>
              <a:rPr lang="en-US" sz="1300" dirty="0" err="1" smtClean="0"/>
              <a:t>Hatanin</a:t>
            </a:r>
            <a:r>
              <a:rPr lang="en-US" sz="1300" dirty="0" smtClean="0"/>
              <a:t> ne </a:t>
            </a:r>
            <a:r>
              <a:rPr lang="en-US" sz="1300" dirty="0" err="1" smtClean="0"/>
              <a:t>oldugunu</a:t>
            </a:r>
            <a:r>
              <a:rPr lang="en-US" sz="1300" dirty="0" smtClean="0"/>
              <a:t> da direct </a:t>
            </a:r>
            <a:r>
              <a:rPr lang="en-US" sz="1300" dirty="0" err="1" smtClean="0"/>
              <a:t>bu</a:t>
            </a:r>
            <a:r>
              <a:rPr lang="en-US" sz="1300" dirty="0" smtClean="0"/>
              <a:t> </a:t>
            </a:r>
            <a:r>
              <a:rPr lang="en-US" sz="1300" dirty="0" err="1" smtClean="0"/>
              <a:t>registerdan</a:t>
            </a:r>
            <a:r>
              <a:rPr lang="en-US" sz="1300" dirty="0" smtClean="0"/>
              <a:t> </a:t>
            </a:r>
            <a:r>
              <a:rPr lang="en-US" sz="1300" dirty="0" err="1" smtClean="0"/>
              <a:t>anlayacak</a:t>
            </a:r>
            <a:r>
              <a:rPr lang="en-US" sz="1300" dirty="0"/>
              <a:t> </a:t>
            </a:r>
            <a:r>
              <a:rPr lang="en-US" sz="1300" dirty="0" err="1" smtClean="0"/>
              <a:t>ve</a:t>
            </a:r>
            <a:r>
              <a:rPr lang="en-US" sz="1300" dirty="0" smtClean="0"/>
              <a:t> </a:t>
            </a:r>
            <a:r>
              <a:rPr lang="en-US" sz="1300" dirty="0" err="1" smtClean="0"/>
              <a:t>yine</a:t>
            </a:r>
            <a:r>
              <a:rPr lang="en-US" sz="1300" dirty="0" smtClean="0"/>
              <a:t> </a:t>
            </a:r>
            <a:r>
              <a:rPr lang="en-US" sz="1300" dirty="0" err="1" smtClean="0"/>
              <a:t>gerekli</a:t>
            </a:r>
            <a:r>
              <a:rPr lang="en-US" sz="1300" dirty="0" smtClean="0"/>
              <a:t> </a:t>
            </a:r>
            <a:r>
              <a:rPr lang="en-US" sz="1300" dirty="0" err="1" smtClean="0"/>
              <a:t>islemleri</a:t>
            </a:r>
            <a:r>
              <a:rPr lang="en-US" sz="1300" dirty="0" smtClean="0"/>
              <a:t> </a:t>
            </a:r>
            <a:r>
              <a:rPr lang="en-US" sz="1300" dirty="0" err="1" smtClean="0"/>
              <a:t>bu</a:t>
            </a:r>
            <a:r>
              <a:rPr lang="en-US" sz="1300" dirty="0" smtClean="0"/>
              <a:t> </a:t>
            </a:r>
            <a:r>
              <a:rPr lang="en-US" sz="1300" dirty="0" err="1" smtClean="0"/>
              <a:t>sonuca</a:t>
            </a:r>
            <a:r>
              <a:rPr lang="en-US" sz="1300" dirty="0" smtClean="0"/>
              <a:t> gore </a:t>
            </a:r>
            <a:r>
              <a:rPr lang="en-US" sz="1300" dirty="0" err="1" smtClean="0"/>
              <a:t>yapacak</a:t>
            </a:r>
            <a:r>
              <a:rPr lang="en-US" sz="1300" dirty="0" smtClean="0"/>
              <a:t>. </a:t>
            </a:r>
          </a:p>
          <a:p>
            <a:endParaRPr lang="en-US" sz="1300" dirty="0" smtClean="0"/>
          </a:p>
          <a:p>
            <a:endParaRPr lang="en-US" sz="1300" dirty="0" smtClean="0"/>
          </a:p>
        </p:txBody>
      </p:sp>
    </p:spTree>
    <p:extLst>
      <p:ext uri="{BB962C8B-B14F-4D97-AF65-F5344CB8AC3E}">
        <p14:creationId xmlns:p14="http://schemas.microsoft.com/office/powerpoint/2010/main" val="184724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0" y="0"/>
            <a:ext cx="6877152" cy="5157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Metin kutusu 4"/>
          <p:cNvSpPr txBox="1"/>
          <p:nvPr/>
        </p:nvSpPr>
        <p:spPr>
          <a:xfrm>
            <a:off x="6877152" y="0"/>
            <a:ext cx="226684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Peki</a:t>
            </a:r>
            <a:r>
              <a:rPr lang="en-US" sz="1100" dirty="0"/>
              <a:t> </a:t>
            </a:r>
            <a:r>
              <a:rPr lang="en-US" sz="1100" dirty="0" err="1"/>
              <a:t>gelelim</a:t>
            </a:r>
            <a:r>
              <a:rPr lang="en-US" sz="1100" dirty="0"/>
              <a:t> </a:t>
            </a:r>
            <a:r>
              <a:rPr lang="en-US" sz="1100" dirty="0" err="1"/>
              <a:t>simdi</a:t>
            </a:r>
            <a:r>
              <a:rPr lang="en-US" sz="1100" dirty="0"/>
              <a:t> 16’nin </a:t>
            </a:r>
            <a:r>
              <a:rPr lang="en-US" sz="1100" dirty="0" err="1"/>
              <a:t>hikayesine</a:t>
            </a:r>
            <a:r>
              <a:rPr lang="en-US" sz="1100" dirty="0"/>
              <a:t> </a:t>
            </a:r>
            <a:r>
              <a:rPr lang="en-US" sz="1100" dirty="0" err="1"/>
              <a:t>bu</a:t>
            </a:r>
            <a:r>
              <a:rPr lang="en-US" sz="1100" dirty="0"/>
              <a:t> 16 </a:t>
            </a:r>
            <a:r>
              <a:rPr lang="en-US" sz="1100" dirty="0" err="1"/>
              <a:t>neden</a:t>
            </a:r>
            <a:r>
              <a:rPr lang="en-US" sz="1100" dirty="0"/>
              <a:t> </a:t>
            </a:r>
            <a:r>
              <a:rPr lang="en-US" sz="1100" dirty="0" err="1"/>
              <a:t>var</a:t>
            </a:r>
            <a:r>
              <a:rPr lang="en-US" sz="1100" dirty="0"/>
              <a:t>? </a:t>
            </a:r>
            <a:r>
              <a:rPr lang="en-US" sz="1100" dirty="0" err="1"/>
              <a:t>Gelen</a:t>
            </a:r>
            <a:r>
              <a:rPr lang="en-US" sz="1100" dirty="0"/>
              <a:t> </a:t>
            </a:r>
            <a:r>
              <a:rPr lang="en-US" sz="1100" dirty="0" err="1"/>
              <a:t>verinin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dirty="0" err="1"/>
              <a:t>onemli</a:t>
            </a:r>
            <a:r>
              <a:rPr lang="en-US" sz="1100" dirty="0"/>
              <a:t> </a:t>
            </a:r>
            <a:r>
              <a:rPr lang="en-US" sz="1100" dirty="0" err="1"/>
              <a:t>biti</a:t>
            </a:r>
            <a:r>
              <a:rPr lang="en-US" sz="1100" dirty="0"/>
              <a:t> ilk </a:t>
            </a:r>
            <a:r>
              <a:rPr lang="en-US" sz="1100" dirty="0" err="1"/>
              <a:t>etapta</a:t>
            </a:r>
            <a:r>
              <a:rPr lang="en-US" sz="1100" dirty="0"/>
              <a:t> start </a:t>
            </a:r>
            <a:r>
              <a:rPr lang="en-US" sz="1100" dirty="0" err="1"/>
              <a:t>bitidir</a:t>
            </a:r>
            <a:r>
              <a:rPr lang="en-US" sz="1100" dirty="0"/>
              <a:t>. </a:t>
            </a:r>
            <a:r>
              <a:rPr lang="en-US" sz="1100" dirty="0" err="1"/>
              <a:t>Yani</a:t>
            </a:r>
            <a:r>
              <a:rPr lang="en-US" sz="1100" dirty="0"/>
              <a:t> start </a:t>
            </a:r>
            <a:r>
              <a:rPr lang="en-US" sz="1100" dirty="0" err="1"/>
              <a:t>bitini</a:t>
            </a:r>
            <a:r>
              <a:rPr lang="en-US" sz="1100" dirty="0"/>
              <a:t> </a:t>
            </a:r>
            <a:r>
              <a:rPr lang="en-US" sz="1100" dirty="0" err="1"/>
              <a:t>eger</a:t>
            </a:r>
            <a:r>
              <a:rPr lang="en-US" sz="1100" dirty="0"/>
              <a:t> </a:t>
            </a:r>
            <a:r>
              <a:rPr lang="en-US" sz="1100" dirty="0" err="1"/>
              <a:t>dogru</a:t>
            </a:r>
            <a:r>
              <a:rPr lang="en-US" sz="1100" dirty="0"/>
              <a:t> </a:t>
            </a:r>
            <a:r>
              <a:rPr lang="en-US" sz="1100" dirty="0" err="1"/>
              <a:t>algilayamayip</a:t>
            </a:r>
            <a:r>
              <a:rPr lang="en-US" sz="1100" dirty="0"/>
              <a:t> </a:t>
            </a:r>
            <a:r>
              <a:rPr lang="en-US" sz="1100" dirty="0" err="1"/>
              <a:t>onu</a:t>
            </a:r>
            <a:r>
              <a:rPr lang="en-US" sz="1100" dirty="0"/>
              <a:t> </a:t>
            </a:r>
            <a:r>
              <a:rPr lang="en-US" sz="1100" dirty="0" err="1"/>
              <a:t>kacirirsak</a:t>
            </a:r>
            <a:r>
              <a:rPr lang="en-US" sz="1100" dirty="0"/>
              <a:t> </a:t>
            </a:r>
            <a:r>
              <a:rPr lang="en-US" sz="1100" dirty="0" err="1"/>
              <a:t>bu</a:t>
            </a:r>
            <a:r>
              <a:rPr lang="en-US" sz="1100" dirty="0"/>
              <a:t> </a:t>
            </a:r>
            <a:r>
              <a:rPr lang="en-US" sz="1100" dirty="0" err="1"/>
              <a:t>durumda</a:t>
            </a:r>
            <a:r>
              <a:rPr lang="en-US" sz="1100" dirty="0"/>
              <a:t> her </a:t>
            </a:r>
            <a:r>
              <a:rPr lang="en-US" sz="1100" dirty="0" err="1"/>
              <a:t>sey</a:t>
            </a:r>
            <a:r>
              <a:rPr lang="en-US" sz="1100" dirty="0"/>
              <a:t> </a:t>
            </a:r>
            <a:r>
              <a:rPr lang="en-US" sz="1100" dirty="0" err="1"/>
              <a:t>yanlis</a:t>
            </a:r>
            <a:r>
              <a:rPr lang="en-US" sz="1100" dirty="0"/>
              <a:t> </a:t>
            </a:r>
            <a:r>
              <a:rPr lang="en-US" sz="1100" dirty="0" err="1"/>
              <a:t>olacaktir</a:t>
            </a:r>
            <a:r>
              <a:rPr lang="en-US" sz="1100" dirty="0"/>
              <a:t>. </a:t>
            </a:r>
            <a:r>
              <a:rPr lang="en-US" sz="1100" dirty="0" err="1"/>
              <a:t>Simdi</a:t>
            </a:r>
            <a:r>
              <a:rPr lang="en-US" sz="1100" dirty="0"/>
              <a:t> </a:t>
            </a:r>
            <a:r>
              <a:rPr lang="en-US" sz="1100" dirty="0" err="1"/>
              <a:t>mesela</a:t>
            </a:r>
            <a:r>
              <a:rPr lang="en-US" sz="1100" dirty="0"/>
              <a:t> biz </a:t>
            </a:r>
            <a:r>
              <a:rPr lang="en-US" sz="1100" dirty="0" err="1"/>
              <a:t>atiyorum</a:t>
            </a:r>
            <a:r>
              <a:rPr lang="en-US" sz="1100" dirty="0"/>
              <a:t> </a:t>
            </a:r>
            <a:r>
              <a:rPr lang="en-US" sz="1100" dirty="0" err="1"/>
              <a:t>bir</a:t>
            </a:r>
            <a:r>
              <a:rPr lang="en-US" sz="1100" dirty="0"/>
              <a:t> </a:t>
            </a:r>
            <a:r>
              <a:rPr lang="en-US" sz="1100" dirty="0" err="1"/>
              <a:t>sinyalden</a:t>
            </a:r>
            <a:r>
              <a:rPr lang="en-US" sz="1100" dirty="0"/>
              <a:t> </a:t>
            </a:r>
            <a:r>
              <a:rPr lang="en-US" sz="1100" dirty="0" err="1"/>
              <a:t>bahsediyoruz</a:t>
            </a:r>
            <a:r>
              <a:rPr lang="en-US" sz="1100" dirty="0"/>
              <a:t> </a:t>
            </a:r>
            <a:r>
              <a:rPr lang="en-US" sz="1100" dirty="0" err="1"/>
              <a:t>degil</a:t>
            </a:r>
            <a:r>
              <a:rPr lang="en-US" sz="1100" dirty="0"/>
              <a:t> mi? </a:t>
            </a:r>
            <a:r>
              <a:rPr lang="en-US" sz="1100" dirty="0" err="1"/>
              <a:t>Yuksek</a:t>
            </a:r>
            <a:r>
              <a:rPr lang="en-US" sz="1100" dirty="0"/>
              <a:t> </a:t>
            </a:r>
            <a:r>
              <a:rPr lang="en-US" sz="1100" dirty="0" err="1"/>
              <a:t>seviyelere</a:t>
            </a:r>
            <a:r>
              <a:rPr lang="en-US" sz="1100" dirty="0"/>
              <a:t> (1) </a:t>
            </a:r>
            <a:r>
              <a:rPr lang="en-US" sz="1100" dirty="0" err="1"/>
              <a:t>ve</a:t>
            </a:r>
            <a:r>
              <a:rPr lang="en-US" sz="1100" dirty="0"/>
              <a:t> </a:t>
            </a:r>
            <a:r>
              <a:rPr lang="en-US" sz="1100" dirty="0" err="1"/>
              <a:t>alcak</a:t>
            </a:r>
            <a:r>
              <a:rPr lang="en-US" sz="1100" dirty="0"/>
              <a:t> </a:t>
            </a:r>
            <a:r>
              <a:rPr lang="en-US" sz="1100" dirty="0" err="1"/>
              <a:t>seviyelere</a:t>
            </a:r>
            <a:r>
              <a:rPr lang="en-US" sz="1100" dirty="0"/>
              <a:t> (0) </a:t>
            </a:r>
            <a:r>
              <a:rPr lang="en-US" sz="1100" dirty="0" err="1"/>
              <a:t>sahip</a:t>
            </a:r>
            <a:r>
              <a:rPr lang="en-US" sz="1100" dirty="0"/>
              <a:t> </a:t>
            </a:r>
            <a:r>
              <a:rPr lang="en-US" sz="1100" dirty="0" err="1"/>
              <a:t>bir</a:t>
            </a:r>
            <a:r>
              <a:rPr lang="en-US" sz="1100" dirty="0"/>
              <a:t> </a:t>
            </a:r>
            <a:r>
              <a:rPr lang="en-US" sz="1100" dirty="0" err="1"/>
              <a:t>sinyal</a:t>
            </a:r>
            <a:r>
              <a:rPr lang="en-US" sz="1100" dirty="0"/>
              <a:t>. </a:t>
            </a:r>
            <a:r>
              <a:rPr lang="en-US" sz="1100" dirty="0" err="1"/>
              <a:t>Peki</a:t>
            </a:r>
            <a:r>
              <a:rPr lang="en-US" sz="1100" dirty="0"/>
              <a:t> </a:t>
            </a:r>
            <a:r>
              <a:rPr lang="en-US" sz="1100" dirty="0" err="1"/>
              <a:t>bu</a:t>
            </a:r>
            <a:r>
              <a:rPr lang="en-US" sz="1100" dirty="0"/>
              <a:t> </a:t>
            </a:r>
            <a:r>
              <a:rPr lang="en-US" sz="1100" dirty="0" err="1"/>
              <a:t>sinyal</a:t>
            </a:r>
            <a:r>
              <a:rPr lang="en-US" sz="1100" dirty="0"/>
              <a:t> tam </a:t>
            </a:r>
            <a:r>
              <a:rPr lang="en-US" sz="1100" dirty="0" err="1"/>
              <a:t>boyle</a:t>
            </a:r>
            <a:r>
              <a:rPr lang="en-US" sz="1100" dirty="0"/>
              <a:t> </a:t>
            </a:r>
            <a:r>
              <a:rPr lang="en-US" sz="1100" dirty="0" err="1"/>
              <a:t>kare</a:t>
            </a:r>
            <a:r>
              <a:rPr lang="en-US" sz="1100" dirty="0"/>
              <a:t> </a:t>
            </a:r>
            <a:r>
              <a:rPr lang="en-US" sz="1100" dirty="0" err="1"/>
              <a:t>dalga</a:t>
            </a:r>
            <a:r>
              <a:rPr lang="en-US" sz="1100" dirty="0"/>
              <a:t> </a:t>
            </a:r>
            <a:r>
              <a:rPr lang="en-US" sz="1100" dirty="0" err="1"/>
              <a:t>gibi</a:t>
            </a:r>
            <a:r>
              <a:rPr lang="en-US" sz="1100" dirty="0"/>
              <a:t> mi </a:t>
            </a:r>
            <a:r>
              <a:rPr lang="en-US" sz="1100" dirty="0" err="1"/>
              <a:t>yani</a:t>
            </a:r>
            <a:r>
              <a:rPr lang="en-US" sz="1100" dirty="0"/>
              <a:t> </a:t>
            </a:r>
            <a:r>
              <a:rPr lang="en-US" sz="1100" dirty="0" err="1"/>
              <a:t>kesin</a:t>
            </a:r>
            <a:r>
              <a:rPr lang="en-US" sz="1100" dirty="0"/>
              <a:t> </a:t>
            </a:r>
            <a:r>
              <a:rPr lang="en-US" sz="1100" dirty="0" err="1"/>
              <a:t>uclarla</a:t>
            </a:r>
            <a:r>
              <a:rPr lang="en-US" sz="1100" dirty="0"/>
              <a:t> 1 </a:t>
            </a:r>
            <a:r>
              <a:rPr lang="en-US" sz="1100" dirty="0" err="1"/>
              <a:t>deyince</a:t>
            </a:r>
            <a:r>
              <a:rPr lang="en-US" sz="1100" dirty="0"/>
              <a:t> direct 1’e </a:t>
            </a:r>
            <a:r>
              <a:rPr lang="en-US" sz="1100" dirty="0" err="1"/>
              <a:t>cikiyor</a:t>
            </a:r>
            <a:r>
              <a:rPr lang="en-US" sz="1100" dirty="0"/>
              <a:t> </a:t>
            </a:r>
            <a:r>
              <a:rPr lang="en-US" sz="1100" dirty="0" err="1"/>
              <a:t>veya</a:t>
            </a:r>
            <a:r>
              <a:rPr lang="en-US" sz="1100" dirty="0"/>
              <a:t> </a:t>
            </a:r>
            <a:r>
              <a:rPr lang="en-US" sz="1100" dirty="0" err="1"/>
              <a:t>iste</a:t>
            </a:r>
            <a:r>
              <a:rPr lang="en-US" sz="1100" dirty="0"/>
              <a:t> 0 </a:t>
            </a:r>
            <a:r>
              <a:rPr lang="en-US" sz="1100" dirty="0" err="1"/>
              <a:t>deyince</a:t>
            </a:r>
            <a:r>
              <a:rPr lang="en-US" sz="1100" dirty="0"/>
              <a:t> </a:t>
            </a:r>
            <a:r>
              <a:rPr lang="en-US" sz="1100" dirty="0" err="1"/>
              <a:t>hemen</a:t>
            </a:r>
            <a:r>
              <a:rPr lang="en-US" sz="1100" dirty="0"/>
              <a:t> 0’a </a:t>
            </a:r>
            <a:r>
              <a:rPr lang="en-US" sz="1100" dirty="0" err="1"/>
              <a:t>iniyor</a:t>
            </a:r>
            <a:r>
              <a:rPr lang="en-US" sz="1100" dirty="0"/>
              <a:t> </a:t>
            </a:r>
            <a:r>
              <a:rPr lang="en-US" sz="1100" dirty="0" err="1"/>
              <a:t>falan</a:t>
            </a:r>
            <a:r>
              <a:rPr lang="en-US" sz="1100" dirty="0"/>
              <a:t> </a:t>
            </a:r>
            <a:r>
              <a:rPr lang="en-US" sz="1100" dirty="0" err="1"/>
              <a:t>veya</a:t>
            </a:r>
            <a:r>
              <a:rPr lang="en-US" sz="1100" dirty="0"/>
              <a:t> </a:t>
            </a:r>
            <a:r>
              <a:rPr lang="en-US" sz="1100" dirty="0" err="1"/>
              <a:t>yuksek</a:t>
            </a:r>
            <a:r>
              <a:rPr lang="en-US" sz="1100" dirty="0"/>
              <a:t> de </a:t>
            </a:r>
            <a:r>
              <a:rPr lang="en-US" sz="1100" dirty="0" err="1"/>
              <a:t>alcakta</a:t>
            </a:r>
            <a:r>
              <a:rPr lang="en-US" sz="1100" dirty="0"/>
              <a:t> </a:t>
            </a:r>
            <a:r>
              <a:rPr lang="en-US" sz="1100" dirty="0" err="1"/>
              <a:t>kaldigi</a:t>
            </a:r>
            <a:r>
              <a:rPr lang="en-US" sz="1100" dirty="0"/>
              <a:t> </a:t>
            </a:r>
            <a:r>
              <a:rPr lang="en-US" sz="1100" dirty="0" err="1"/>
              <a:t>surelerde</a:t>
            </a:r>
            <a:r>
              <a:rPr lang="en-US" sz="1100" dirty="0"/>
              <a:t> </a:t>
            </a:r>
            <a:r>
              <a:rPr lang="en-US" sz="1100" dirty="0" err="1"/>
              <a:t>hep</a:t>
            </a:r>
            <a:r>
              <a:rPr lang="en-US" sz="1100" dirty="0"/>
              <a:t> </a:t>
            </a:r>
            <a:r>
              <a:rPr lang="en-US" sz="1100" dirty="0" err="1"/>
              <a:t>temiz</a:t>
            </a:r>
            <a:r>
              <a:rPr lang="en-US" sz="1100" dirty="0"/>
              <a:t> </a:t>
            </a:r>
            <a:r>
              <a:rPr lang="en-US" sz="1100" dirty="0" err="1"/>
              <a:t>sabit</a:t>
            </a:r>
            <a:r>
              <a:rPr lang="en-US" sz="1100" dirty="0"/>
              <a:t> </a:t>
            </a:r>
            <a:r>
              <a:rPr lang="en-US" sz="1100" dirty="0" err="1"/>
              <a:t>falan</a:t>
            </a:r>
            <a:r>
              <a:rPr lang="en-US" sz="1100" dirty="0"/>
              <a:t>? </a:t>
            </a:r>
            <a:r>
              <a:rPr lang="en-US" sz="1100" dirty="0" err="1"/>
              <a:t>Hayir</a:t>
            </a:r>
            <a:r>
              <a:rPr lang="en-US" sz="1100" dirty="0"/>
              <a:t> </a:t>
            </a:r>
            <a:r>
              <a:rPr lang="en-US" sz="1100" dirty="0" err="1"/>
              <a:t>tabiki</a:t>
            </a:r>
            <a:r>
              <a:rPr lang="en-US" sz="1100" dirty="0"/>
              <a:t> </a:t>
            </a:r>
            <a:r>
              <a:rPr lang="en-US" sz="1100" dirty="0" err="1"/>
              <a:t>boyle</a:t>
            </a:r>
            <a:r>
              <a:rPr lang="en-US" sz="1100" dirty="0"/>
              <a:t> </a:t>
            </a:r>
            <a:r>
              <a:rPr lang="en-US" sz="1100" dirty="0" err="1"/>
              <a:t>duzgun</a:t>
            </a:r>
            <a:r>
              <a:rPr lang="en-US" sz="1100" dirty="0"/>
              <a:t> </a:t>
            </a:r>
            <a:r>
              <a:rPr lang="en-US" sz="1100" dirty="0" err="1"/>
              <a:t>temiz</a:t>
            </a:r>
            <a:r>
              <a:rPr lang="en-US" sz="1100" dirty="0"/>
              <a:t> </a:t>
            </a:r>
            <a:r>
              <a:rPr lang="en-US" sz="1100" dirty="0" err="1"/>
              <a:t>bir</a:t>
            </a:r>
            <a:r>
              <a:rPr lang="en-US" sz="1100" dirty="0"/>
              <a:t> </a:t>
            </a:r>
            <a:r>
              <a:rPr lang="en-US" sz="1100" dirty="0" err="1"/>
              <a:t>sinyal</a:t>
            </a:r>
            <a:r>
              <a:rPr lang="en-US" sz="1100" dirty="0"/>
              <a:t> </a:t>
            </a:r>
            <a:r>
              <a:rPr lang="en-US" sz="1100" dirty="0" err="1"/>
              <a:t>olamiyor</a:t>
            </a:r>
            <a:r>
              <a:rPr lang="en-US" sz="1100" dirty="0"/>
              <a:t> ne </a:t>
            </a:r>
            <a:r>
              <a:rPr lang="en-US" sz="1100" dirty="0" err="1"/>
              <a:t>yazikki</a:t>
            </a:r>
            <a:r>
              <a:rPr lang="en-US" sz="1100" dirty="0"/>
              <a:t> </a:t>
            </a:r>
            <a:r>
              <a:rPr lang="en-US" sz="1100" dirty="0" err="1"/>
              <a:t>inisli</a:t>
            </a:r>
            <a:r>
              <a:rPr lang="en-US" sz="1100" dirty="0"/>
              <a:t> </a:t>
            </a:r>
            <a:r>
              <a:rPr lang="en-US" sz="1100" dirty="0" err="1"/>
              <a:t>cikisli</a:t>
            </a:r>
            <a:r>
              <a:rPr lang="en-US" sz="1100" dirty="0"/>
              <a:t> </a:t>
            </a:r>
            <a:r>
              <a:rPr lang="en-US" sz="1100" dirty="0" err="1"/>
              <a:t>bir</a:t>
            </a:r>
            <a:r>
              <a:rPr lang="en-US" sz="1100" dirty="0"/>
              <a:t> </a:t>
            </a:r>
            <a:r>
              <a:rPr lang="en-US" sz="1100" dirty="0" err="1"/>
              <a:t>suru</a:t>
            </a:r>
            <a:r>
              <a:rPr lang="en-US" sz="1100" dirty="0"/>
              <a:t> </a:t>
            </a:r>
            <a:r>
              <a:rPr lang="en-US" sz="1100" dirty="0" err="1"/>
              <a:t>sey</a:t>
            </a:r>
            <a:r>
              <a:rPr lang="en-US" sz="1100" dirty="0"/>
              <a:t> </a:t>
            </a:r>
            <a:r>
              <a:rPr lang="en-US" sz="1100" dirty="0" err="1"/>
              <a:t>oluyor</a:t>
            </a:r>
            <a:r>
              <a:rPr lang="en-US" sz="1100" dirty="0"/>
              <a:t> </a:t>
            </a:r>
            <a:r>
              <a:rPr lang="en-US" sz="1100" dirty="0" err="1"/>
              <a:t>veya</a:t>
            </a:r>
            <a:r>
              <a:rPr lang="en-US" sz="1100" dirty="0"/>
              <a:t> </a:t>
            </a:r>
            <a:r>
              <a:rPr lang="en-US" sz="1100" dirty="0" err="1"/>
              <a:t>iste</a:t>
            </a:r>
            <a:r>
              <a:rPr lang="en-US" sz="1100" dirty="0"/>
              <a:t> </a:t>
            </a:r>
            <a:r>
              <a:rPr lang="en-US" sz="1100" dirty="0" err="1"/>
              <a:t>sinyalin</a:t>
            </a:r>
            <a:r>
              <a:rPr lang="en-US" sz="1100" dirty="0"/>
              <a:t> </a:t>
            </a:r>
            <a:r>
              <a:rPr lang="en-US" sz="1100" dirty="0" err="1"/>
              <a:t>yuksek</a:t>
            </a:r>
            <a:r>
              <a:rPr lang="en-US" sz="1100" dirty="0"/>
              <a:t> </a:t>
            </a:r>
            <a:r>
              <a:rPr lang="en-US" sz="1100" dirty="0" err="1"/>
              <a:t>seviyeye</a:t>
            </a:r>
            <a:r>
              <a:rPr lang="en-US" sz="1100" dirty="0"/>
              <a:t>, </a:t>
            </a:r>
            <a:r>
              <a:rPr lang="en-US" sz="1100" dirty="0" err="1"/>
              <a:t>alcak</a:t>
            </a:r>
            <a:r>
              <a:rPr lang="en-US" sz="1100" dirty="0"/>
              <a:t> </a:t>
            </a:r>
            <a:r>
              <a:rPr lang="en-US" sz="1100" dirty="0" err="1"/>
              <a:t>seviyeye</a:t>
            </a:r>
            <a:r>
              <a:rPr lang="en-US" sz="1100" dirty="0"/>
              <a:t> </a:t>
            </a:r>
            <a:r>
              <a:rPr lang="en-US" sz="1100" dirty="0" err="1"/>
              <a:t>gecisi</a:t>
            </a:r>
            <a:r>
              <a:rPr lang="en-US" sz="1100" dirty="0"/>
              <a:t> </a:t>
            </a:r>
            <a:r>
              <a:rPr lang="en-US" sz="1100" dirty="0" err="1"/>
              <a:t>yavas</a:t>
            </a:r>
            <a:r>
              <a:rPr lang="en-US" sz="1100" dirty="0"/>
              <a:t> </a:t>
            </a:r>
            <a:r>
              <a:rPr lang="en-US" sz="1100" dirty="0" err="1"/>
              <a:t>oluyor</a:t>
            </a:r>
            <a:r>
              <a:rPr lang="en-US" sz="1100" dirty="0"/>
              <a:t> </a:t>
            </a:r>
            <a:r>
              <a:rPr lang="en-US" sz="1100" dirty="0" err="1"/>
              <a:t>sinyalin</a:t>
            </a:r>
            <a:r>
              <a:rPr lang="en-US" sz="1100" dirty="0"/>
              <a:t> </a:t>
            </a:r>
            <a:r>
              <a:rPr lang="en-US" sz="1100" dirty="0" err="1"/>
              <a:t>icinde</a:t>
            </a:r>
            <a:r>
              <a:rPr lang="en-US" sz="1100" dirty="0"/>
              <a:t> </a:t>
            </a:r>
            <a:r>
              <a:rPr lang="en-US" sz="1100" dirty="0" err="1"/>
              <a:t>ve</a:t>
            </a:r>
            <a:r>
              <a:rPr lang="en-US" sz="1100" dirty="0"/>
              <a:t> biz </a:t>
            </a:r>
            <a:r>
              <a:rPr lang="en-US" sz="1100" dirty="0" err="1"/>
              <a:t>iste</a:t>
            </a:r>
            <a:r>
              <a:rPr lang="en-US" sz="1100" dirty="0"/>
              <a:t> </a:t>
            </a:r>
            <a:r>
              <a:rPr lang="en-US" sz="1100" dirty="0" err="1"/>
              <a:t>atiyorum</a:t>
            </a:r>
            <a:r>
              <a:rPr lang="en-US" sz="1100" dirty="0"/>
              <a:t> biz </a:t>
            </a:r>
            <a:r>
              <a:rPr lang="en-US" sz="1100" dirty="0" err="1"/>
              <a:t>ornekleme</a:t>
            </a:r>
            <a:r>
              <a:rPr lang="en-US" sz="1100" dirty="0"/>
              <a:t> </a:t>
            </a:r>
            <a:r>
              <a:rPr lang="en-US" sz="1100" dirty="0" err="1"/>
              <a:t>yaparken</a:t>
            </a:r>
            <a:r>
              <a:rPr lang="en-US" sz="1100" dirty="0"/>
              <a:t> </a:t>
            </a:r>
            <a:r>
              <a:rPr lang="en-US" sz="1100" dirty="0" err="1"/>
              <a:t>bir</a:t>
            </a:r>
            <a:r>
              <a:rPr lang="en-US" sz="1100" dirty="0"/>
              <a:t> </a:t>
            </a:r>
            <a:r>
              <a:rPr lang="en-US" sz="1100" dirty="0" err="1"/>
              <a:t>tane</a:t>
            </a:r>
            <a:r>
              <a:rPr lang="en-US" sz="1100" dirty="0"/>
              <a:t> </a:t>
            </a:r>
            <a:r>
              <a:rPr lang="en-US" sz="1100" dirty="0" err="1"/>
              <a:t>ornekleme</a:t>
            </a:r>
            <a:r>
              <a:rPr lang="en-US" sz="1100" dirty="0"/>
              <a:t> </a:t>
            </a:r>
            <a:r>
              <a:rPr lang="en-US" sz="1100" dirty="0" err="1"/>
              <a:t>yapsak</a:t>
            </a:r>
            <a:r>
              <a:rPr lang="en-US" sz="1100" dirty="0"/>
              <a:t> tam o </a:t>
            </a:r>
            <a:r>
              <a:rPr lang="en-US" sz="1100" dirty="0" err="1"/>
              <a:t>sirada</a:t>
            </a:r>
            <a:r>
              <a:rPr lang="en-US" sz="1100" dirty="0"/>
              <a:t> da </a:t>
            </a:r>
            <a:r>
              <a:rPr lang="en-US" sz="1100" dirty="0" err="1"/>
              <a:t>sinyal</a:t>
            </a:r>
            <a:r>
              <a:rPr lang="en-US" sz="1100" dirty="0"/>
              <a:t> </a:t>
            </a:r>
            <a:r>
              <a:rPr lang="en-US" sz="1100" dirty="0" err="1"/>
              <a:t>hani</a:t>
            </a:r>
            <a:r>
              <a:rPr lang="en-US" sz="1100" dirty="0"/>
              <a:t> </a:t>
            </a:r>
            <a:r>
              <a:rPr lang="en-US" sz="1100" dirty="0" err="1"/>
              <a:t>sacma</a:t>
            </a:r>
            <a:r>
              <a:rPr lang="en-US" sz="1100" dirty="0"/>
              <a:t> </a:t>
            </a:r>
            <a:r>
              <a:rPr lang="en-US" sz="1100" dirty="0" err="1"/>
              <a:t>bir</a:t>
            </a:r>
            <a:r>
              <a:rPr lang="en-US" sz="1100" dirty="0"/>
              <a:t> </a:t>
            </a:r>
            <a:r>
              <a:rPr lang="en-US" sz="1100" dirty="0" err="1"/>
              <a:t>sekilde</a:t>
            </a:r>
            <a:r>
              <a:rPr lang="en-US" sz="1100" dirty="0"/>
              <a:t> </a:t>
            </a:r>
            <a:r>
              <a:rPr lang="en-US" sz="1100" dirty="0" err="1"/>
              <a:t>gurultu</a:t>
            </a:r>
            <a:r>
              <a:rPr lang="en-US" sz="1100" dirty="0"/>
              <a:t> </a:t>
            </a:r>
            <a:r>
              <a:rPr lang="en-US" sz="1100" dirty="0" err="1"/>
              <a:t>olsa</a:t>
            </a:r>
            <a:r>
              <a:rPr lang="en-US" sz="1100" dirty="0"/>
              <a:t> </a:t>
            </a:r>
            <a:r>
              <a:rPr lang="en-US" sz="1100" dirty="0" err="1"/>
              <a:t>dalgalanma</a:t>
            </a:r>
            <a:r>
              <a:rPr lang="en-US" sz="1100" dirty="0"/>
              <a:t> </a:t>
            </a:r>
            <a:r>
              <a:rPr lang="en-US" sz="1100" dirty="0" err="1"/>
              <a:t>olsa</a:t>
            </a:r>
            <a:r>
              <a:rPr lang="en-US" sz="1100" dirty="0"/>
              <a:t> </a:t>
            </a:r>
            <a:r>
              <a:rPr lang="en-US" sz="1100" dirty="0" err="1"/>
              <a:t>ve</a:t>
            </a:r>
            <a:r>
              <a:rPr lang="en-US" sz="1100" dirty="0"/>
              <a:t> 1’se </a:t>
            </a:r>
            <a:r>
              <a:rPr lang="en-US" sz="1100" dirty="0" err="1"/>
              <a:t>atiyorum</a:t>
            </a:r>
            <a:r>
              <a:rPr lang="en-US" sz="1100" dirty="0"/>
              <a:t> 0 </a:t>
            </a:r>
            <a:r>
              <a:rPr lang="en-US" sz="1100" dirty="0" err="1"/>
              <a:t>okusak</a:t>
            </a:r>
            <a:r>
              <a:rPr lang="en-US" sz="1100" dirty="0"/>
              <a:t> ne </a:t>
            </a:r>
            <a:r>
              <a:rPr lang="en-US" sz="1100" dirty="0" err="1"/>
              <a:t>olur</a:t>
            </a:r>
            <a:r>
              <a:rPr lang="en-US" sz="1100" dirty="0"/>
              <a:t> her </a:t>
            </a:r>
            <a:r>
              <a:rPr lang="en-US" sz="1100" dirty="0" err="1"/>
              <a:t>sey</a:t>
            </a:r>
            <a:r>
              <a:rPr lang="en-US" sz="1100" dirty="0"/>
              <a:t> </a:t>
            </a:r>
            <a:r>
              <a:rPr lang="en-US" sz="1100" dirty="0" err="1"/>
              <a:t>yanlis</a:t>
            </a:r>
            <a:r>
              <a:rPr lang="en-US" sz="1100" dirty="0"/>
              <a:t> </a:t>
            </a:r>
            <a:r>
              <a:rPr lang="en-US" sz="1100" dirty="0" err="1"/>
              <a:t>olur</a:t>
            </a:r>
            <a:r>
              <a:rPr lang="en-US" sz="1100" dirty="0"/>
              <a:t>. </a:t>
            </a:r>
            <a:r>
              <a:rPr lang="en-US" sz="1100" dirty="0" err="1"/>
              <a:t>Iste</a:t>
            </a:r>
            <a:r>
              <a:rPr lang="en-US" sz="1100" dirty="0"/>
              <a:t> </a:t>
            </a:r>
            <a:r>
              <a:rPr lang="en-US" sz="1100" dirty="0" err="1"/>
              <a:t>bu</a:t>
            </a:r>
            <a:r>
              <a:rPr lang="en-US" sz="1100" dirty="0"/>
              <a:t> </a:t>
            </a:r>
            <a:r>
              <a:rPr lang="en-US" sz="1100" dirty="0" err="1"/>
              <a:t>yuzden</a:t>
            </a:r>
            <a:r>
              <a:rPr lang="en-US" sz="1100" dirty="0"/>
              <a:t> biz </a:t>
            </a:r>
            <a:r>
              <a:rPr lang="en-US" sz="1100" dirty="0" err="1"/>
              <a:t>orneklemeyi</a:t>
            </a:r>
            <a:r>
              <a:rPr lang="en-US" sz="1100" dirty="0"/>
              <a:t> 16 </a:t>
            </a:r>
            <a:r>
              <a:rPr lang="en-US" sz="1100" dirty="0" err="1"/>
              <a:t>kere</a:t>
            </a:r>
            <a:r>
              <a:rPr lang="en-US" sz="1100" dirty="0"/>
              <a:t> </a:t>
            </a:r>
            <a:r>
              <a:rPr lang="en-US" sz="1100" dirty="0" err="1"/>
              <a:t>yapiyoruz</a:t>
            </a:r>
            <a:r>
              <a:rPr lang="en-US" sz="1100" dirty="0"/>
              <a:t> </a:t>
            </a:r>
            <a:r>
              <a:rPr lang="en-US" sz="1100" dirty="0" err="1"/>
              <a:t>ki</a:t>
            </a:r>
            <a:r>
              <a:rPr lang="en-US" sz="1100" dirty="0"/>
              <a:t> </a:t>
            </a:r>
            <a:r>
              <a:rPr lang="en-US" sz="1100" dirty="0" err="1"/>
              <a:t>bir</a:t>
            </a:r>
            <a:r>
              <a:rPr lang="en-US" sz="1100" dirty="0"/>
              <a:t> </a:t>
            </a:r>
            <a:r>
              <a:rPr lang="en-US" sz="1100" dirty="0" err="1"/>
              <a:t>olasilik</a:t>
            </a:r>
            <a:r>
              <a:rPr lang="en-US" sz="1100" dirty="0"/>
              <a:t> </a:t>
            </a:r>
            <a:r>
              <a:rPr lang="en-US" sz="1100" dirty="0" err="1"/>
              <a:t>olarak</a:t>
            </a:r>
            <a:r>
              <a:rPr lang="en-US" sz="1100" dirty="0"/>
              <a:t> 16’nin </a:t>
            </a:r>
            <a:r>
              <a:rPr lang="en-US" sz="1100" dirty="0" err="1"/>
              <a:t>icinde</a:t>
            </a:r>
            <a:r>
              <a:rPr lang="en-US" sz="1100" dirty="0"/>
              <a:t> </a:t>
            </a:r>
            <a:r>
              <a:rPr lang="en-US" sz="1100" dirty="0" err="1"/>
              <a:t>en</a:t>
            </a:r>
            <a:r>
              <a:rPr lang="en-US" sz="1100" dirty="0"/>
              <a:t> </a:t>
            </a:r>
            <a:r>
              <a:rPr lang="en-US" sz="1100" dirty="0" err="1"/>
              <a:t>cok</a:t>
            </a:r>
            <a:r>
              <a:rPr lang="en-US" sz="1100" dirty="0"/>
              <a:t> ne </a:t>
            </a:r>
            <a:r>
              <a:rPr lang="en-US" sz="1100" dirty="0" err="1"/>
              <a:t>varsa</a:t>
            </a:r>
            <a:r>
              <a:rPr lang="en-US" sz="1100" dirty="0"/>
              <a:t> </a:t>
            </a:r>
            <a:r>
              <a:rPr lang="en-US" sz="1100" dirty="0" err="1"/>
              <a:t>onu</a:t>
            </a:r>
            <a:r>
              <a:rPr lang="en-US" sz="1100" dirty="0"/>
              <a:t> </a:t>
            </a:r>
            <a:r>
              <a:rPr lang="en-US" sz="1100" dirty="0" err="1"/>
              <a:t>secip</a:t>
            </a:r>
            <a:r>
              <a:rPr lang="en-US" sz="1100" dirty="0"/>
              <a:t> </a:t>
            </a:r>
            <a:r>
              <a:rPr lang="en-US" sz="1100" dirty="0" err="1"/>
              <a:t>dogru</a:t>
            </a:r>
            <a:r>
              <a:rPr lang="en-US" sz="1100" dirty="0"/>
              <a:t> </a:t>
            </a:r>
            <a:r>
              <a:rPr lang="en-US" sz="1100" dirty="0" err="1"/>
              <a:t>karari</a:t>
            </a:r>
            <a:r>
              <a:rPr lang="en-US" sz="1100" dirty="0"/>
              <a:t> </a:t>
            </a:r>
            <a:r>
              <a:rPr lang="en-US" sz="1100" dirty="0" err="1"/>
              <a:t>vermeye</a:t>
            </a:r>
            <a:r>
              <a:rPr lang="en-US" sz="1100" dirty="0"/>
              <a:t> </a:t>
            </a:r>
            <a:r>
              <a:rPr lang="en-US" sz="1100" dirty="0" err="1"/>
              <a:t>calisiyoruz</a:t>
            </a:r>
            <a:r>
              <a:rPr lang="en-US" sz="1100" dirty="0"/>
              <a:t>. </a:t>
            </a:r>
            <a:r>
              <a:rPr lang="en-US" sz="1100" dirty="0" err="1"/>
              <a:t>Tabiki</a:t>
            </a:r>
            <a:r>
              <a:rPr lang="en-US" sz="1100" dirty="0"/>
              <a:t> </a:t>
            </a:r>
            <a:r>
              <a:rPr lang="en-US" sz="1100" dirty="0" err="1"/>
              <a:t>bu</a:t>
            </a:r>
            <a:r>
              <a:rPr lang="en-US" sz="1100" dirty="0"/>
              <a:t> </a:t>
            </a:r>
            <a:r>
              <a:rPr lang="en-US" sz="1100" dirty="0" err="1"/>
              <a:t>yontem</a:t>
            </a:r>
            <a:r>
              <a:rPr lang="en-US" sz="1100" dirty="0"/>
              <a:t> de </a:t>
            </a:r>
            <a:r>
              <a:rPr lang="en-US" sz="1100" dirty="0" err="1"/>
              <a:t>yanilabilir</a:t>
            </a:r>
            <a:r>
              <a:rPr lang="en-US" sz="1100" dirty="0"/>
              <a:t>. </a:t>
            </a:r>
            <a:r>
              <a:rPr lang="en-US" sz="1100" dirty="0" err="1"/>
              <a:t>Neden</a:t>
            </a:r>
            <a:r>
              <a:rPr lang="en-US" sz="1100" dirty="0"/>
              <a:t>? </a:t>
            </a:r>
            <a:r>
              <a:rPr lang="en-US" sz="1100" dirty="0" err="1"/>
              <a:t>Cunku</a:t>
            </a:r>
            <a:r>
              <a:rPr lang="en-US" sz="1100" dirty="0"/>
              <a:t> </a:t>
            </a:r>
            <a:r>
              <a:rPr lang="en-US" sz="1100" dirty="0" err="1"/>
              <a:t>mesela</a:t>
            </a:r>
            <a:r>
              <a:rPr lang="en-US" sz="1100" dirty="0"/>
              <a:t> </a:t>
            </a:r>
            <a:r>
              <a:rPr lang="en-US" sz="1100" dirty="0" err="1"/>
              <a:t>sinyalin</a:t>
            </a:r>
            <a:r>
              <a:rPr lang="en-US" sz="1100" dirty="0"/>
              <a:t> </a:t>
            </a:r>
            <a:r>
              <a:rPr lang="en-US" sz="1100" dirty="0" err="1"/>
              <a:t>daha</a:t>
            </a:r>
            <a:r>
              <a:rPr lang="en-US" sz="1100" dirty="0"/>
              <a:t> </a:t>
            </a:r>
            <a:r>
              <a:rPr lang="en-US" sz="1100" dirty="0" err="1"/>
              <a:t>fazlasi</a:t>
            </a:r>
            <a:r>
              <a:rPr lang="en-US" sz="1100" dirty="0"/>
              <a:t> </a:t>
            </a:r>
            <a:r>
              <a:rPr lang="en-US" sz="1100" dirty="0" err="1"/>
              <a:t>bozulmustur</a:t>
            </a:r>
            <a:r>
              <a:rPr lang="en-US" sz="1100" dirty="0"/>
              <a:t> </a:t>
            </a:r>
            <a:r>
              <a:rPr lang="en-US" sz="1100" dirty="0" err="1"/>
              <a:t>bu</a:t>
            </a:r>
            <a:r>
              <a:rPr lang="en-US" sz="1100" dirty="0"/>
              <a:t> </a:t>
            </a:r>
            <a:r>
              <a:rPr lang="en-US" sz="1100" dirty="0" err="1"/>
              <a:t>durumda</a:t>
            </a:r>
            <a:r>
              <a:rPr lang="en-US" sz="1100" dirty="0"/>
              <a:t> 16 </a:t>
            </a:r>
            <a:r>
              <a:rPr lang="en-US" sz="1100" dirty="0" err="1"/>
              <a:t>ornek</a:t>
            </a:r>
            <a:r>
              <a:rPr lang="en-US" sz="1100" dirty="0"/>
              <a:t> </a:t>
            </a:r>
            <a:r>
              <a:rPr lang="en-US" sz="1100" dirty="0" err="1"/>
              <a:t>alinca</a:t>
            </a:r>
            <a:r>
              <a:rPr lang="en-US" sz="1100" dirty="0"/>
              <a:t> </a:t>
            </a:r>
            <a:r>
              <a:rPr lang="en-US" sz="1100" dirty="0" err="1"/>
              <a:t>aslinda</a:t>
            </a:r>
            <a:r>
              <a:rPr lang="en-US" sz="1100" dirty="0"/>
              <a:t> </a:t>
            </a:r>
            <a:r>
              <a:rPr lang="en-US" sz="1100" dirty="0" err="1"/>
              <a:t>bize</a:t>
            </a:r>
            <a:r>
              <a:rPr lang="en-US" sz="1100" dirty="0"/>
              <a:t> </a:t>
            </a:r>
            <a:r>
              <a:rPr lang="en-US" sz="1100" dirty="0" err="1"/>
              <a:t>gelen</a:t>
            </a:r>
            <a:r>
              <a:rPr lang="en-US" sz="1100" dirty="0"/>
              <a:t> 1 </a:t>
            </a:r>
            <a:r>
              <a:rPr lang="en-US" sz="1100" dirty="0" err="1"/>
              <a:t>olmasina</a:t>
            </a:r>
            <a:r>
              <a:rPr lang="en-US" sz="1100" dirty="0"/>
              <a:t> ragmen </a:t>
            </a:r>
            <a:r>
              <a:rPr lang="en-US" sz="1100" dirty="0" err="1"/>
              <a:t>cok</a:t>
            </a:r>
            <a:r>
              <a:rPr lang="en-US" sz="1100" dirty="0"/>
              <a:t> </a:t>
            </a:r>
            <a:r>
              <a:rPr lang="en-US" sz="1100" dirty="0" err="1"/>
              <a:t>gurultu</a:t>
            </a:r>
            <a:r>
              <a:rPr lang="en-US" sz="1100" dirty="0"/>
              <a:t> </a:t>
            </a:r>
            <a:r>
              <a:rPr lang="en-US" sz="1100" dirty="0" err="1"/>
              <a:t>oldugu</a:t>
            </a:r>
            <a:r>
              <a:rPr lang="en-US" sz="1100" dirty="0"/>
              <a:t> </a:t>
            </a:r>
            <a:r>
              <a:rPr lang="en-US" sz="1100" dirty="0" err="1"/>
              <a:t>icin</a:t>
            </a:r>
            <a:r>
              <a:rPr lang="en-US" sz="1100" dirty="0"/>
              <a:t> </a:t>
            </a:r>
            <a:r>
              <a:rPr lang="en-US" sz="1100" dirty="0" err="1"/>
              <a:t>falan</a:t>
            </a:r>
            <a:r>
              <a:rPr lang="en-US" sz="1100" dirty="0"/>
              <a:t> biz </a:t>
            </a:r>
            <a:r>
              <a:rPr lang="en-US" sz="1100" dirty="0" err="1"/>
              <a:t>daha</a:t>
            </a:r>
            <a:r>
              <a:rPr lang="en-US" sz="1100" dirty="0"/>
              <a:t> </a:t>
            </a:r>
            <a:r>
              <a:rPr lang="en-US" sz="1100" dirty="0" err="1"/>
              <a:t>cok</a:t>
            </a:r>
            <a:r>
              <a:rPr lang="en-US" sz="1100" dirty="0"/>
              <a:t> 0 </a:t>
            </a:r>
            <a:r>
              <a:rPr lang="en-US" sz="1100" dirty="0" err="1"/>
              <a:t>okuruz</a:t>
            </a:r>
            <a:r>
              <a:rPr lang="en-US" sz="1100" dirty="0"/>
              <a:t> </a:t>
            </a:r>
            <a:r>
              <a:rPr lang="en-US" sz="1100" dirty="0" err="1"/>
              <a:t>ve</a:t>
            </a:r>
            <a:r>
              <a:rPr lang="en-US" sz="1100" dirty="0"/>
              <a:t> 0 </a:t>
            </a:r>
            <a:r>
              <a:rPr lang="en-US" sz="1100" dirty="0" err="1"/>
              <a:t>kararini</a:t>
            </a:r>
            <a:r>
              <a:rPr lang="en-US" sz="1100" dirty="0"/>
              <a:t> </a:t>
            </a:r>
            <a:r>
              <a:rPr lang="en-US" sz="1100" dirty="0" err="1"/>
              <a:t>veririz</a:t>
            </a:r>
            <a:r>
              <a:rPr lang="en-US" sz="1100" dirty="0"/>
              <a:t> </a:t>
            </a:r>
            <a:r>
              <a:rPr lang="en-US" sz="1100" dirty="0" err="1"/>
              <a:t>halbuki</a:t>
            </a:r>
            <a:r>
              <a:rPr lang="en-US" sz="1100" dirty="0"/>
              <a:t> </a:t>
            </a:r>
            <a:r>
              <a:rPr lang="en-US" sz="1100" dirty="0" err="1"/>
              <a:t>gelen</a:t>
            </a:r>
            <a:r>
              <a:rPr lang="en-US" sz="1100" dirty="0"/>
              <a:t> </a:t>
            </a:r>
            <a:r>
              <a:rPr lang="en-US" sz="1100" dirty="0" err="1"/>
              <a:t>sinyal</a:t>
            </a:r>
            <a:r>
              <a:rPr lang="en-US" sz="1100" dirty="0"/>
              <a:t> </a:t>
            </a:r>
            <a:r>
              <a:rPr lang="en-US" sz="1100" dirty="0" err="1"/>
              <a:t>alcak</a:t>
            </a:r>
            <a:r>
              <a:rPr lang="en-US" sz="1100" dirty="0"/>
              <a:t> </a:t>
            </a:r>
            <a:r>
              <a:rPr lang="en-US" sz="1100" dirty="0" err="1"/>
              <a:t>seviye</a:t>
            </a:r>
            <a:r>
              <a:rPr lang="en-US" sz="1100" dirty="0"/>
              <a:t> (0) </a:t>
            </a:r>
            <a:r>
              <a:rPr lang="en-US" sz="1100" dirty="0" err="1"/>
              <a:t>degildi</a:t>
            </a:r>
            <a:r>
              <a:rPr lang="en-US" sz="1100" dirty="0"/>
              <a:t>.</a:t>
            </a:r>
          </a:p>
          <a:p>
            <a:endParaRPr lang="en-US" sz="1100" dirty="0"/>
          </a:p>
        </p:txBody>
      </p:sp>
      <p:sp>
        <p:nvSpPr>
          <p:cNvPr id="6" name="Metin kutusu 5"/>
          <p:cNvSpPr txBox="1"/>
          <p:nvPr/>
        </p:nvSpPr>
        <p:spPr>
          <a:xfrm>
            <a:off x="0" y="5157193"/>
            <a:ext cx="6877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Iste</a:t>
            </a:r>
            <a:r>
              <a:rPr lang="en-US" sz="1200" dirty="0" smtClean="0"/>
              <a:t> </a:t>
            </a:r>
            <a:r>
              <a:rPr lang="en-US" sz="1200" dirty="0" err="1" smtClean="0"/>
              <a:t>yukarida</a:t>
            </a:r>
            <a:r>
              <a:rPr lang="en-US" sz="1200" dirty="0" smtClean="0"/>
              <a:t> da </a:t>
            </a:r>
            <a:r>
              <a:rPr lang="en-US" sz="1200" dirty="0" err="1" smtClean="0"/>
              <a:t>gordugunuz</a:t>
            </a:r>
            <a:r>
              <a:rPr lang="en-US" sz="1200" dirty="0" smtClean="0"/>
              <a:t> </a:t>
            </a:r>
            <a:r>
              <a:rPr lang="en-US" sz="1200" dirty="0" err="1" smtClean="0"/>
              <a:t>gibi</a:t>
            </a:r>
            <a:r>
              <a:rPr lang="en-US" sz="1200" dirty="0" smtClean="0"/>
              <a:t> </a:t>
            </a:r>
            <a:r>
              <a:rPr lang="en-US" sz="1200" dirty="0" err="1" smtClean="0"/>
              <a:t>gelen</a:t>
            </a:r>
            <a:r>
              <a:rPr lang="en-US" sz="1200" dirty="0" smtClean="0"/>
              <a:t> </a:t>
            </a:r>
            <a:r>
              <a:rPr lang="en-US" sz="1200" dirty="0" err="1" smtClean="0"/>
              <a:t>bir</a:t>
            </a:r>
            <a:r>
              <a:rPr lang="en-US" sz="1200" dirty="0" smtClean="0"/>
              <a:t> bit 16 </a:t>
            </a:r>
            <a:r>
              <a:rPr lang="en-US" sz="1200" dirty="0" err="1" smtClean="0"/>
              <a:t>saat</a:t>
            </a:r>
            <a:r>
              <a:rPr lang="en-US" sz="1200" dirty="0" smtClean="0"/>
              <a:t> </a:t>
            </a:r>
            <a:r>
              <a:rPr lang="en-US" sz="1200" dirty="0" err="1" smtClean="0"/>
              <a:t>darbesi</a:t>
            </a:r>
            <a:r>
              <a:rPr lang="en-US" sz="1200" dirty="0" smtClean="0"/>
              <a:t> </a:t>
            </a:r>
            <a:r>
              <a:rPr lang="en-US" sz="1200" dirty="0" err="1" smtClean="0"/>
              <a:t>seklinde</a:t>
            </a:r>
            <a:r>
              <a:rPr lang="en-US" sz="1200" dirty="0" smtClean="0"/>
              <a:t> </a:t>
            </a:r>
            <a:r>
              <a:rPr lang="en-US" sz="1200" dirty="0" err="1" smtClean="0"/>
              <a:t>algilaniyor</a:t>
            </a:r>
            <a:r>
              <a:rPr lang="en-US" sz="1200" dirty="0" smtClean="0"/>
              <a:t>. </a:t>
            </a:r>
            <a:r>
              <a:rPr lang="en-US" sz="1200" dirty="0" err="1" smtClean="0"/>
              <a:t>Fakat</a:t>
            </a:r>
            <a:r>
              <a:rPr lang="en-US" sz="1200" dirty="0" smtClean="0"/>
              <a:t> </a:t>
            </a:r>
            <a:r>
              <a:rPr lang="en-US" sz="1200" dirty="0" err="1" smtClean="0"/>
              <a:t>hemen</a:t>
            </a:r>
            <a:r>
              <a:rPr lang="en-US" sz="1200" dirty="0" smtClean="0"/>
              <a:t> </a:t>
            </a:r>
            <a:r>
              <a:rPr lang="en-US" sz="1200" dirty="0" err="1" smtClean="0"/>
              <a:t>ornekleme</a:t>
            </a:r>
            <a:r>
              <a:rPr lang="en-US" sz="1200" dirty="0" smtClean="0"/>
              <a:t> </a:t>
            </a:r>
            <a:r>
              <a:rPr lang="en-US" sz="1200" dirty="0" err="1" smtClean="0"/>
              <a:t>yapilmiyor</a:t>
            </a:r>
            <a:r>
              <a:rPr lang="en-US" sz="1200" dirty="0" smtClean="0"/>
              <a:t> </a:t>
            </a:r>
            <a:r>
              <a:rPr lang="en-US" sz="1200" dirty="0" err="1" smtClean="0"/>
              <a:t>mesela</a:t>
            </a:r>
            <a:r>
              <a:rPr lang="en-US" sz="1200" dirty="0" smtClean="0"/>
              <a:t> </a:t>
            </a:r>
            <a:r>
              <a:rPr lang="en-US" sz="1200" dirty="0" err="1" smtClean="0"/>
              <a:t>iste</a:t>
            </a:r>
            <a:r>
              <a:rPr lang="en-US" sz="1200" dirty="0" smtClean="0"/>
              <a:t> </a:t>
            </a:r>
            <a:r>
              <a:rPr lang="en-US" sz="1200" dirty="0" err="1" smtClean="0"/>
              <a:t>atiyorum</a:t>
            </a:r>
            <a:r>
              <a:rPr lang="en-US" sz="1200" dirty="0" smtClean="0"/>
              <a:t> 8 </a:t>
            </a:r>
            <a:r>
              <a:rPr lang="en-US" sz="1200" dirty="0" err="1" smtClean="0"/>
              <a:t>saat</a:t>
            </a:r>
            <a:r>
              <a:rPr lang="en-US" sz="1200" dirty="0" smtClean="0"/>
              <a:t> </a:t>
            </a:r>
            <a:r>
              <a:rPr lang="en-US" sz="1200" dirty="0" err="1" smtClean="0"/>
              <a:t>darbesi</a:t>
            </a:r>
            <a:r>
              <a:rPr lang="en-US" sz="1200" dirty="0" smtClean="0"/>
              <a:t> </a:t>
            </a:r>
            <a:r>
              <a:rPr lang="en-US" sz="1200" dirty="0" err="1" smtClean="0"/>
              <a:t>kadar</a:t>
            </a:r>
            <a:r>
              <a:rPr lang="en-US" sz="1200" dirty="0" smtClean="0"/>
              <a:t> </a:t>
            </a:r>
            <a:r>
              <a:rPr lang="en-US" sz="1200" dirty="0" err="1" smtClean="0"/>
              <a:t>sayiyor</a:t>
            </a:r>
            <a:r>
              <a:rPr lang="en-US" sz="1200" dirty="0" smtClean="0"/>
              <a:t> </a:t>
            </a:r>
            <a:r>
              <a:rPr lang="en-US" sz="1200" dirty="0" err="1" smtClean="0"/>
              <a:t>sadece</a:t>
            </a:r>
            <a:r>
              <a:rPr lang="en-US" sz="1200" dirty="0" smtClean="0"/>
              <a:t> hic </a:t>
            </a:r>
            <a:r>
              <a:rPr lang="en-US" sz="1200" dirty="0" err="1" smtClean="0"/>
              <a:t>bir</a:t>
            </a:r>
            <a:r>
              <a:rPr lang="en-US" sz="1200" dirty="0" smtClean="0"/>
              <a:t> </a:t>
            </a:r>
            <a:r>
              <a:rPr lang="en-US" sz="1200" dirty="0" err="1" smtClean="0"/>
              <a:t>sey</a:t>
            </a:r>
            <a:r>
              <a:rPr lang="en-US" sz="1200" dirty="0" smtClean="0"/>
              <a:t> </a:t>
            </a:r>
            <a:r>
              <a:rPr lang="en-US" sz="1200" dirty="0" err="1" smtClean="0"/>
              <a:t>yapmiyor</a:t>
            </a:r>
            <a:r>
              <a:rPr lang="en-US" sz="1200" dirty="0" smtClean="0"/>
              <a:t> </a:t>
            </a:r>
            <a:r>
              <a:rPr lang="en-US" sz="1200" dirty="0" err="1" smtClean="0"/>
              <a:t>daha</a:t>
            </a:r>
            <a:r>
              <a:rPr lang="en-US" sz="1200" dirty="0" smtClean="0"/>
              <a:t> </a:t>
            </a:r>
            <a:r>
              <a:rPr lang="en-US" sz="1200" dirty="0" err="1" smtClean="0"/>
              <a:t>sonra</a:t>
            </a:r>
            <a:r>
              <a:rPr lang="en-US" sz="1200" dirty="0" smtClean="0"/>
              <a:t> tam </a:t>
            </a:r>
            <a:r>
              <a:rPr lang="en-US" sz="1200" dirty="0" err="1" smtClean="0"/>
              <a:t>ortaya</a:t>
            </a:r>
            <a:r>
              <a:rPr lang="en-US" sz="1200" dirty="0" smtClean="0"/>
              <a:t> </a:t>
            </a:r>
            <a:r>
              <a:rPr lang="en-US" sz="1200" dirty="0" err="1" smtClean="0"/>
              <a:t>geldiginde</a:t>
            </a:r>
            <a:r>
              <a:rPr lang="en-US" sz="1200" dirty="0" smtClean="0"/>
              <a:t> </a:t>
            </a:r>
            <a:r>
              <a:rPr lang="en-US" sz="1200" dirty="0" err="1" smtClean="0"/>
              <a:t>ornekleme</a:t>
            </a:r>
            <a:r>
              <a:rPr lang="en-US" sz="1200" dirty="0" smtClean="0"/>
              <a:t> </a:t>
            </a:r>
            <a:r>
              <a:rPr lang="en-US" sz="1200" dirty="0" err="1" smtClean="0"/>
              <a:t>yapiyor</a:t>
            </a:r>
            <a:r>
              <a:rPr lang="en-US" sz="1200" dirty="0" smtClean="0"/>
              <a:t>. </a:t>
            </a:r>
            <a:r>
              <a:rPr lang="en-US" sz="1200" dirty="0" err="1" smtClean="0"/>
              <a:t>Ama</a:t>
            </a:r>
            <a:r>
              <a:rPr lang="en-US" sz="1200" dirty="0" smtClean="0"/>
              <a:t> </a:t>
            </a:r>
            <a:r>
              <a:rPr lang="en-US" sz="1200" dirty="0" err="1" smtClean="0"/>
              <a:t>bu</a:t>
            </a:r>
            <a:r>
              <a:rPr lang="en-US" sz="1200" dirty="0" smtClean="0"/>
              <a:t> </a:t>
            </a:r>
            <a:r>
              <a:rPr lang="en-US" sz="1200" dirty="0" err="1" smtClean="0"/>
              <a:t>durumda</a:t>
            </a:r>
            <a:r>
              <a:rPr lang="en-US" sz="1200" dirty="0" smtClean="0"/>
              <a:t> </a:t>
            </a:r>
            <a:r>
              <a:rPr lang="en-US" sz="1200" dirty="0" err="1" smtClean="0"/>
              <a:t>sorunlu</a:t>
            </a:r>
            <a:r>
              <a:rPr lang="en-US" sz="1200" dirty="0" smtClean="0"/>
              <a:t> </a:t>
            </a:r>
            <a:r>
              <a:rPr lang="en-US" sz="1200" dirty="0" err="1" smtClean="0"/>
              <a:t>cunku</a:t>
            </a:r>
            <a:r>
              <a:rPr lang="en-US" sz="1200" dirty="0" smtClean="0"/>
              <a:t> tam </a:t>
            </a:r>
            <a:r>
              <a:rPr lang="en-US" sz="1200" dirty="0" err="1" smtClean="0"/>
              <a:t>ortadayken</a:t>
            </a:r>
            <a:r>
              <a:rPr lang="en-US" sz="1200" dirty="0"/>
              <a:t> </a:t>
            </a:r>
            <a:r>
              <a:rPr lang="en-US" sz="1200" dirty="0" smtClean="0"/>
              <a:t>de </a:t>
            </a:r>
            <a:r>
              <a:rPr lang="en-US" sz="1200" dirty="0" err="1" smtClean="0"/>
              <a:t>gurultu</a:t>
            </a:r>
            <a:r>
              <a:rPr lang="en-US" sz="1200" dirty="0" smtClean="0"/>
              <a:t> </a:t>
            </a:r>
            <a:r>
              <a:rPr lang="en-US" sz="1200" dirty="0" err="1" smtClean="0"/>
              <a:t>olmus</a:t>
            </a:r>
            <a:r>
              <a:rPr lang="en-US" sz="1200" dirty="0" smtClean="0"/>
              <a:t> </a:t>
            </a:r>
            <a:r>
              <a:rPr lang="en-US" sz="1200" dirty="0" err="1" smtClean="0"/>
              <a:t>olabilir</a:t>
            </a:r>
            <a:r>
              <a:rPr lang="en-US" sz="1200" dirty="0" smtClean="0"/>
              <a:t> </a:t>
            </a:r>
            <a:r>
              <a:rPr lang="en-US" sz="1200" dirty="0" err="1" smtClean="0"/>
              <a:t>yani</a:t>
            </a:r>
            <a:r>
              <a:rPr lang="en-US" sz="1200" dirty="0" smtClean="0"/>
              <a:t> </a:t>
            </a:r>
            <a:r>
              <a:rPr lang="en-US" sz="1200" dirty="0" err="1" smtClean="0"/>
              <a:t>yanlis</a:t>
            </a:r>
            <a:r>
              <a:rPr lang="en-US" sz="1200" dirty="0" smtClean="0"/>
              <a:t> </a:t>
            </a:r>
            <a:r>
              <a:rPr lang="en-US" sz="1200" dirty="0" err="1" smtClean="0"/>
              <a:t>bisey</a:t>
            </a:r>
            <a:r>
              <a:rPr lang="en-US" sz="1200" dirty="0" smtClean="0"/>
              <a:t> </a:t>
            </a:r>
            <a:r>
              <a:rPr lang="en-US" sz="1200" dirty="0" err="1" smtClean="0"/>
              <a:t>okuyabiliriz</a:t>
            </a:r>
            <a:r>
              <a:rPr lang="en-US" sz="1200" dirty="0" smtClean="0"/>
              <a:t>. </a:t>
            </a:r>
            <a:r>
              <a:rPr lang="en-US" sz="1200" dirty="0" err="1" smtClean="0"/>
              <a:t>Burda</a:t>
            </a:r>
            <a:r>
              <a:rPr lang="en-US" sz="1200" dirty="0" smtClean="0"/>
              <a:t> </a:t>
            </a:r>
            <a:r>
              <a:rPr lang="en-US" sz="1200" dirty="0" err="1" smtClean="0"/>
              <a:t>en</a:t>
            </a:r>
            <a:r>
              <a:rPr lang="en-US" sz="1200" dirty="0" smtClean="0"/>
              <a:t> </a:t>
            </a:r>
            <a:r>
              <a:rPr lang="en-US" sz="1200" dirty="0" err="1" smtClean="0"/>
              <a:t>saglam</a:t>
            </a:r>
            <a:r>
              <a:rPr lang="en-US" sz="1200" dirty="0" smtClean="0"/>
              <a:t> </a:t>
            </a:r>
            <a:r>
              <a:rPr lang="en-US" sz="1200" dirty="0" err="1" smtClean="0"/>
              <a:t>yontem</a:t>
            </a:r>
            <a:r>
              <a:rPr lang="en-US" sz="1200" dirty="0" smtClean="0"/>
              <a:t> </a:t>
            </a:r>
            <a:r>
              <a:rPr lang="en-US" sz="1200" dirty="0" err="1" smtClean="0"/>
              <a:t>az</a:t>
            </a:r>
            <a:r>
              <a:rPr lang="en-US" sz="1200" dirty="0" smtClean="0"/>
              <a:t> once </a:t>
            </a:r>
            <a:r>
              <a:rPr lang="en-US" sz="1200" dirty="0" err="1" smtClean="0"/>
              <a:t>sagda</a:t>
            </a:r>
            <a:r>
              <a:rPr lang="en-US" sz="1200" dirty="0" smtClean="0"/>
              <a:t> da </a:t>
            </a:r>
            <a:r>
              <a:rPr lang="en-US" sz="1200" dirty="0" err="1" smtClean="0"/>
              <a:t>bahsettigimiz</a:t>
            </a:r>
            <a:r>
              <a:rPr lang="en-US" sz="1200" dirty="0" smtClean="0"/>
              <a:t> </a:t>
            </a:r>
            <a:r>
              <a:rPr lang="en-US" sz="1200" dirty="0" err="1" smtClean="0"/>
              <a:t>gibi</a:t>
            </a:r>
            <a:r>
              <a:rPr lang="en-US" sz="1200" dirty="0" smtClean="0"/>
              <a:t> </a:t>
            </a:r>
            <a:r>
              <a:rPr lang="en-US" sz="1200" dirty="0" err="1" smtClean="0"/>
              <a:t>ortalama</a:t>
            </a:r>
            <a:r>
              <a:rPr lang="en-US" sz="1200" dirty="0" smtClean="0"/>
              <a:t> </a:t>
            </a:r>
            <a:r>
              <a:rPr lang="en-US" sz="1200" dirty="0" err="1" smtClean="0"/>
              <a:t>almadir</a:t>
            </a:r>
            <a:r>
              <a:rPr lang="en-US" sz="1200" dirty="0" smtClean="0"/>
              <a:t>. </a:t>
            </a:r>
            <a:r>
              <a:rPr lang="en-US" sz="1200" dirty="0" err="1" smtClean="0"/>
              <a:t>Yani</a:t>
            </a:r>
            <a:r>
              <a:rPr lang="en-US" sz="1200" dirty="0" smtClean="0"/>
              <a:t> 16 </a:t>
            </a:r>
            <a:r>
              <a:rPr lang="en-US" sz="1200" dirty="0" err="1" smtClean="0"/>
              <a:t>kez</a:t>
            </a:r>
            <a:r>
              <a:rPr lang="en-US" sz="1200" dirty="0" smtClean="0"/>
              <a:t> </a:t>
            </a:r>
            <a:r>
              <a:rPr lang="en-US" sz="1200" dirty="0" err="1" smtClean="0"/>
              <a:t>ornekleyip</a:t>
            </a:r>
            <a:r>
              <a:rPr lang="en-US" sz="1200" dirty="0" smtClean="0"/>
              <a:t> </a:t>
            </a:r>
            <a:r>
              <a:rPr lang="en-US" sz="1200" dirty="0" err="1" smtClean="0"/>
              <a:t>ornekledigimiz</a:t>
            </a:r>
            <a:r>
              <a:rPr lang="en-US" sz="1200" dirty="0" smtClean="0"/>
              <a:t> 16 </a:t>
            </a:r>
            <a:r>
              <a:rPr lang="en-US" sz="1200" dirty="0" err="1" smtClean="0"/>
              <a:t>sinyalin</a:t>
            </a:r>
            <a:r>
              <a:rPr lang="en-US" sz="1200" dirty="0" smtClean="0"/>
              <a:t> </a:t>
            </a:r>
            <a:r>
              <a:rPr lang="en-US" sz="1200" dirty="0" err="1" smtClean="0"/>
              <a:t>ortalamasini</a:t>
            </a:r>
            <a:r>
              <a:rPr lang="en-US" sz="1200" dirty="0" smtClean="0"/>
              <a:t> </a:t>
            </a:r>
            <a:r>
              <a:rPr lang="en-US" sz="1200" dirty="0" err="1" smtClean="0"/>
              <a:t>aliriz</a:t>
            </a:r>
            <a:r>
              <a:rPr lang="en-US" sz="1200" dirty="0" smtClean="0"/>
              <a:t> </a:t>
            </a:r>
            <a:r>
              <a:rPr lang="en-US" sz="1200" dirty="0" err="1" smtClean="0"/>
              <a:t>ve</a:t>
            </a:r>
            <a:r>
              <a:rPr lang="en-US" sz="1200" dirty="0" smtClean="0"/>
              <a:t> </a:t>
            </a:r>
            <a:r>
              <a:rPr lang="en-US" sz="1200" dirty="0" err="1" smtClean="0"/>
              <a:t>daha</a:t>
            </a:r>
            <a:r>
              <a:rPr lang="en-US" sz="1200" dirty="0" smtClean="0"/>
              <a:t> </a:t>
            </a:r>
            <a:r>
              <a:rPr lang="en-US" sz="1200" dirty="0" err="1" smtClean="0"/>
              <a:t>iyi</a:t>
            </a:r>
            <a:r>
              <a:rPr lang="en-US" sz="1200" dirty="0" smtClean="0"/>
              <a:t> </a:t>
            </a:r>
            <a:r>
              <a:rPr lang="en-US" sz="1200" dirty="0" err="1" smtClean="0"/>
              <a:t>bir</a:t>
            </a:r>
            <a:r>
              <a:rPr lang="en-US" sz="1200" dirty="0" smtClean="0"/>
              <a:t> </a:t>
            </a:r>
            <a:r>
              <a:rPr lang="en-US" sz="1200" dirty="0" err="1" smtClean="0"/>
              <a:t>sonuc</a:t>
            </a:r>
            <a:r>
              <a:rPr lang="en-US" sz="1200" dirty="0" smtClean="0"/>
              <a:t> </a:t>
            </a:r>
            <a:r>
              <a:rPr lang="en-US" sz="1200" dirty="0" err="1" smtClean="0"/>
              <a:t>elde</a:t>
            </a:r>
            <a:r>
              <a:rPr lang="en-US" sz="1200" dirty="0" smtClean="0"/>
              <a:t> </a:t>
            </a:r>
            <a:r>
              <a:rPr lang="en-US" sz="1200" dirty="0" err="1" smtClean="0"/>
              <a:t>ederiz</a:t>
            </a:r>
            <a:r>
              <a:rPr lang="en-US" sz="1200" dirty="0" smtClean="0"/>
              <a:t>. </a:t>
            </a:r>
            <a:r>
              <a:rPr lang="en-US" sz="1200" dirty="0" err="1" smtClean="0"/>
              <a:t>Daha</a:t>
            </a:r>
            <a:r>
              <a:rPr lang="en-US" sz="1200" dirty="0" smtClean="0"/>
              <a:t> </a:t>
            </a:r>
            <a:r>
              <a:rPr lang="en-US" sz="1200" dirty="0" err="1" smtClean="0"/>
              <a:t>emin</a:t>
            </a:r>
            <a:r>
              <a:rPr lang="en-US" sz="1200" dirty="0" smtClean="0"/>
              <a:t> </a:t>
            </a:r>
            <a:r>
              <a:rPr lang="en-US" sz="1200" dirty="0" err="1" smtClean="0"/>
              <a:t>olmak</a:t>
            </a:r>
            <a:r>
              <a:rPr lang="en-US" sz="1200" dirty="0" smtClean="0"/>
              <a:t> </a:t>
            </a:r>
            <a:r>
              <a:rPr lang="en-US" sz="1200" dirty="0" err="1" smtClean="0"/>
              <a:t>istiyorsak</a:t>
            </a:r>
            <a:r>
              <a:rPr lang="en-US" sz="1200" dirty="0" smtClean="0"/>
              <a:t> </a:t>
            </a:r>
            <a:r>
              <a:rPr lang="en-US" sz="1200" dirty="0" err="1" smtClean="0"/>
              <a:t>mesela</a:t>
            </a:r>
            <a:r>
              <a:rPr lang="en-US" sz="1200" dirty="0" smtClean="0"/>
              <a:t> </a:t>
            </a:r>
            <a:r>
              <a:rPr lang="en-US" sz="1200" dirty="0" err="1" smtClean="0"/>
              <a:t>atiyorum</a:t>
            </a:r>
            <a:r>
              <a:rPr lang="en-US" sz="1200" dirty="0" smtClean="0"/>
              <a:t> 32 </a:t>
            </a:r>
            <a:r>
              <a:rPr lang="en-US" sz="1200" dirty="0" err="1" smtClean="0"/>
              <a:t>kere</a:t>
            </a:r>
            <a:r>
              <a:rPr lang="en-US" sz="1200" dirty="0" smtClean="0"/>
              <a:t> </a:t>
            </a:r>
            <a:r>
              <a:rPr lang="en-US" sz="1200" dirty="0" err="1" smtClean="0"/>
              <a:t>ornekleriz</a:t>
            </a:r>
            <a:r>
              <a:rPr lang="en-US" sz="1200" dirty="0" smtClean="0"/>
              <a:t> </a:t>
            </a:r>
            <a:r>
              <a:rPr lang="en-US" sz="1200" dirty="0" err="1" smtClean="0"/>
              <a:t>yani</a:t>
            </a:r>
            <a:r>
              <a:rPr lang="en-US" sz="1200" dirty="0"/>
              <a:t> </a:t>
            </a:r>
            <a:r>
              <a:rPr lang="en-US" sz="1200" dirty="0" smtClean="0"/>
              <a:t>vs… </a:t>
            </a:r>
            <a:r>
              <a:rPr lang="en-US" sz="1200" dirty="0" err="1" smtClean="0"/>
              <a:t>UART’da</a:t>
            </a:r>
            <a:r>
              <a:rPr lang="en-US" sz="1200" dirty="0" smtClean="0"/>
              <a:t> </a:t>
            </a:r>
            <a:r>
              <a:rPr lang="en-US" sz="1200" dirty="0" err="1" smtClean="0"/>
              <a:t>bu</a:t>
            </a:r>
            <a:r>
              <a:rPr lang="en-US" sz="1200" dirty="0" smtClean="0"/>
              <a:t> 16’dir </a:t>
            </a:r>
            <a:r>
              <a:rPr lang="en-US" sz="1200" dirty="0" err="1" smtClean="0"/>
              <a:t>ama</a:t>
            </a:r>
            <a:r>
              <a:rPr lang="en-US" sz="1200" dirty="0" smtClean="0"/>
              <a:t>. Seri porta </a:t>
            </a:r>
            <a:r>
              <a:rPr lang="en-US" sz="1200" dirty="0" err="1" smtClean="0"/>
              <a:t>baglayacagin</a:t>
            </a:r>
            <a:r>
              <a:rPr lang="en-US" sz="1200" dirty="0" smtClean="0"/>
              <a:t> </a:t>
            </a:r>
            <a:r>
              <a:rPr lang="en-US" sz="1200" dirty="0" err="1" smtClean="0"/>
              <a:t>atiyorum</a:t>
            </a:r>
            <a:r>
              <a:rPr lang="en-US" sz="1200" dirty="0" smtClean="0"/>
              <a:t> </a:t>
            </a:r>
            <a:r>
              <a:rPr lang="en-US" sz="1200" dirty="0" err="1" smtClean="0"/>
              <a:t>bir</a:t>
            </a:r>
            <a:r>
              <a:rPr lang="en-US" sz="1200" dirty="0" smtClean="0"/>
              <a:t> </a:t>
            </a:r>
            <a:r>
              <a:rPr lang="en-US" sz="1200" dirty="0" err="1" smtClean="0"/>
              <a:t>bakir</a:t>
            </a:r>
            <a:r>
              <a:rPr lang="en-US" sz="1200" dirty="0" smtClean="0"/>
              <a:t> </a:t>
            </a:r>
            <a:r>
              <a:rPr lang="en-US" sz="1200" dirty="0" err="1" smtClean="0"/>
              <a:t>tel</a:t>
            </a:r>
            <a:r>
              <a:rPr lang="en-US" sz="1200" dirty="0" smtClean="0"/>
              <a:t> </a:t>
            </a:r>
            <a:r>
              <a:rPr lang="en-US" sz="1200" dirty="0" err="1" smtClean="0"/>
              <a:t>olsa</a:t>
            </a:r>
            <a:r>
              <a:rPr lang="en-US" sz="1200" dirty="0" smtClean="0"/>
              <a:t> </a:t>
            </a:r>
            <a:r>
              <a:rPr lang="en-US" sz="1200" dirty="0" err="1" smtClean="0"/>
              <a:t>bir</a:t>
            </a:r>
            <a:r>
              <a:rPr lang="en-US" sz="1200" dirty="0" smtClean="0"/>
              <a:t> de </a:t>
            </a:r>
            <a:r>
              <a:rPr lang="en-US" sz="1200" dirty="0" err="1" smtClean="0"/>
              <a:t>diger</a:t>
            </a:r>
            <a:r>
              <a:rPr lang="en-US" sz="1200" dirty="0" smtClean="0"/>
              <a:t> </a:t>
            </a:r>
            <a:r>
              <a:rPr lang="en-US" sz="1200" dirty="0" err="1" smtClean="0"/>
              <a:t>taraftan</a:t>
            </a:r>
            <a:r>
              <a:rPr lang="en-US" sz="1200" dirty="0" smtClean="0"/>
              <a:t> </a:t>
            </a:r>
            <a:r>
              <a:rPr lang="en-US" sz="1200" dirty="0" err="1" smtClean="0"/>
              <a:t>mesela</a:t>
            </a:r>
            <a:r>
              <a:rPr lang="en-US" sz="1200" dirty="0" smtClean="0"/>
              <a:t> </a:t>
            </a:r>
            <a:r>
              <a:rPr lang="en-US" sz="1200" dirty="0" err="1" smtClean="0"/>
              <a:t>kablosuz</a:t>
            </a:r>
            <a:r>
              <a:rPr lang="en-US" sz="1200" dirty="0" smtClean="0"/>
              <a:t> </a:t>
            </a:r>
            <a:r>
              <a:rPr lang="en-US" sz="1200" dirty="0" err="1" smtClean="0"/>
              <a:t>haberlesme</a:t>
            </a:r>
            <a:r>
              <a:rPr lang="en-US" sz="1200" dirty="0" smtClean="0"/>
              <a:t> </a:t>
            </a:r>
            <a:r>
              <a:rPr lang="en-US" sz="1200" dirty="0" err="1" smtClean="0"/>
              <a:t>yapiyor</a:t>
            </a:r>
            <a:r>
              <a:rPr lang="en-US" sz="1200" dirty="0" smtClean="0"/>
              <a:t> </a:t>
            </a:r>
            <a:r>
              <a:rPr lang="en-US" sz="1200" dirty="0" err="1" smtClean="0"/>
              <a:t>olsak</a:t>
            </a:r>
            <a:r>
              <a:rPr lang="en-US" sz="1200" dirty="0" smtClean="0"/>
              <a:t> </a:t>
            </a:r>
            <a:r>
              <a:rPr lang="en-US" sz="1200" dirty="0" err="1" smtClean="0"/>
              <a:t>bu</a:t>
            </a:r>
            <a:r>
              <a:rPr lang="en-US" sz="1200" dirty="0" smtClean="0"/>
              <a:t> </a:t>
            </a:r>
            <a:r>
              <a:rPr lang="en-US" sz="1200" dirty="0" err="1" smtClean="0"/>
              <a:t>durumda</a:t>
            </a:r>
            <a:r>
              <a:rPr lang="en-US" sz="1200" dirty="0" smtClean="0"/>
              <a:t> </a:t>
            </a:r>
            <a:r>
              <a:rPr lang="en-US" sz="1200" dirty="0" err="1" smtClean="0"/>
              <a:t>iki</a:t>
            </a:r>
            <a:r>
              <a:rPr lang="en-US" sz="1200" dirty="0"/>
              <a:t> </a:t>
            </a:r>
            <a:r>
              <a:rPr lang="en-US" sz="1200" dirty="0" err="1" smtClean="0"/>
              <a:t>islemde</a:t>
            </a:r>
            <a:r>
              <a:rPr lang="en-US" sz="1200" dirty="0" smtClean="0"/>
              <a:t> </a:t>
            </a:r>
            <a:r>
              <a:rPr lang="en-US" sz="1200" dirty="0" err="1" smtClean="0"/>
              <a:t>gurultu</a:t>
            </a:r>
            <a:r>
              <a:rPr lang="en-US" sz="1200" dirty="0" smtClean="0"/>
              <a:t> </a:t>
            </a:r>
            <a:r>
              <a:rPr lang="en-US" sz="1200" dirty="0" err="1" smtClean="0"/>
              <a:t>olusma</a:t>
            </a:r>
            <a:r>
              <a:rPr lang="en-US" sz="1200" dirty="0" smtClean="0"/>
              <a:t> </a:t>
            </a:r>
            <a:r>
              <a:rPr lang="en-US" sz="1200" dirty="0" err="1" smtClean="0"/>
              <a:t>ihtimali</a:t>
            </a:r>
            <a:r>
              <a:rPr lang="en-US" sz="1200" dirty="0" smtClean="0"/>
              <a:t> </a:t>
            </a:r>
            <a:r>
              <a:rPr lang="en-US" sz="1200" dirty="0" err="1" smtClean="0"/>
              <a:t>daha</a:t>
            </a:r>
            <a:r>
              <a:rPr lang="en-US" sz="1200" dirty="0" smtClean="0"/>
              <a:t> </a:t>
            </a:r>
            <a:r>
              <a:rPr lang="en-US" sz="1200" dirty="0" err="1" smtClean="0"/>
              <a:t>farkli</a:t>
            </a:r>
            <a:r>
              <a:rPr lang="en-US" sz="1200" dirty="0" smtClean="0"/>
              <a:t> </a:t>
            </a:r>
            <a:r>
              <a:rPr lang="en-US" sz="1200" dirty="0" err="1" smtClean="0"/>
              <a:t>olacaktir</a:t>
            </a:r>
            <a:r>
              <a:rPr lang="en-US" sz="1200" dirty="0" smtClean="0"/>
              <a:t> </a:t>
            </a:r>
            <a:r>
              <a:rPr lang="en-US" sz="1200" dirty="0" err="1" smtClean="0"/>
              <a:t>mesela</a:t>
            </a:r>
            <a:r>
              <a:rPr lang="en-US" sz="1200" dirty="0" smtClean="0"/>
              <a:t> </a:t>
            </a:r>
            <a:r>
              <a:rPr lang="en-US" sz="1200" dirty="0" err="1" smtClean="0"/>
              <a:t>kablosuz</a:t>
            </a:r>
            <a:r>
              <a:rPr lang="en-US" sz="1200" dirty="0" smtClean="0"/>
              <a:t> da </a:t>
            </a:r>
            <a:r>
              <a:rPr lang="en-US" sz="1200" dirty="0" err="1" smtClean="0"/>
              <a:t>gurultu</a:t>
            </a:r>
            <a:r>
              <a:rPr lang="en-US" sz="1200" dirty="0" smtClean="0"/>
              <a:t> </a:t>
            </a:r>
            <a:r>
              <a:rPr lang="en-US" sz="1200" dirty="0" err="1" smtClean="0"/>
              <a:t>olma</a:t>
            </a:r>
            <a:r>
              <a:rPr lang="en-US" sz="1200" dirty="0" smtClean="0"/>
              <a:t> </a:t>
            </a:r>
            <a:r>
              <a:rPr lang="en-US" sz="1200" dirty="0" err="1" smtClean="0"/>
              <a:t>ihtimali</a:t>
            </a:r>
            <a:r>
              <a:rPr lang="en-US" sz="1200" dirty="0" smtClean="0"/>
              <a:t> </a:t>
            </a:r>
            <a:r>
              <a:rPr lang="en-US" sz="1200" dirty="0" err="1" smtClean="0"/>
              <a:t>daha</a:t>
            </a:r>
            <a:r>
              <a:rPr lang="en-US" sz="1200" dirty="0" smtClean="0"/>
              <a:t> </a:t>
            </a:r>
            <a:r>
              <a:rPr lang="en-US" sz="1200" dirty="0" err="1" smtClean="0"/>
              <a:t>fazla</a:t>
            </a:r>
            <a:r>
              <a:rPr lang="en-US" sz="1200" dirty="0" smtClean="0"/>
              <a:t> </a:t>
            </a:r>
            <a:r>
              <a:rPr lang="en-US" sz="1200" dirty="0" err="1" smtClean="0"/>
              <a:t>olur</a:t>
            </a:r>
            <a:r>
              <a:rPr lang="en-US" sz="1200" dirty="0" smtClean="0"/>
              <a:t> o </a:t>
            </a:r>
            <a:r>
              <a:rPr lang="en-US" sz="1200" dirty="0" err="1" smtClean="0"/>
              <a:t>yuzden</a:t>
            </a:r>
            <a:r>
              <a:rPr lang="en-US" sz="1200" dirty="0" smtClean="0"/>
              <a:t> </a:t>
            </a:r>
            <a:r>
              <a:rPr lang="en-US" sz="1200" dirty="0" err="1" smtClean="0"/>
              <a:t>onu</a:t>
            </a:r>
            <a:r>
              <a:rPr lang="en-US" sz="1200" dirty="0" smtClean="0"/>
              <a:t> </a:t>
            </a:r>
            <a:r>
              <a:rPr lang="en-US" sz="1200" dirty="0" err="1" smtClean="0"/>
              <a:t>daha</a:t>
            </a:r>
            <a:r>
              <a:rPr lang="en-US" sz="1200" dirty="0" smtClean="0"/>
              <a:t> </a:t>
            </a:r>
            <a:r>
              <a:rPr lang="en-US" sz="1200" dirty="0" err="1" smtClean="0"/>
              <a:t>fazla</a:t>
            </a:r>
            <a:r>
              <a:rPr lang="en-US" sz="1200" dirty="0" smtClean="0"/>
              <a:t> </a:t>
            </a:r>
            <a:r>
              <a:rPr lang="en-US" sz="1200" dirty="0" err="1" smtClean="0"/>
              <a:t>ornekleyebiliriz</a:t>
            </a:r>
            <a:r>
              <a:rPr lang="en-US" sz="1200" dirty="0" smtClean="0"/>
              <a:t> 32 </a:t>
            </a:r>
            <a:r>
              <a:rPr lang="en-US" sz="1200" dirty="0" err="1" smtClean="0"/>
              <a:t>kere</a:t>
            </a:r>
            <a:r>
              <a:rPr lang="en-US" sz="1200" dirty="0" smtClean="0"/>
              <a:t> </a:t>
            </a:r>
            <a:r>
              <a:rPr lang="en-US" sz="1200" dirty="0" err="1" smtClean="0"/>
              <a:t>mesela</a:t>
            </a:r>
            <a:r>
              <a:rPr lang="en-US" sz="1200" dirty="0" smtClean="0"/>
              <a:t> </a:t>
            </a:r>
            <a:r>
              <a:rPr lang="en-US" sz="1200" dirty="0" err="1" smtClean="0"/>
              <a:t>falan</a:t>
            </a:r>
            <a:r>
              <a:rPr lang="en-US" sz="1200" dirty="0" smtClean="0"/>
              <a:t> </a:t>
            </a:r>
            <a:r>
              <a:rPr lang="en-US" sz="1200" dirty="0" err="1" smtClean="0"/>
              <a:t>iste</a:t>
            </a:r>
            <a:r>
              <a:rPr lang="en-US" sz="1200" dirty="0" smtClean="0"/>
              <a:t>.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813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tin kutusu 5"/>
          <p:cNvSpPr txBox="1"/>
          <p:nvPr/>
        </p:nvSpPr>
        <p:spPr>
          <a:xfrm>
            <a:off x="28822" y="47501"/>
            <a:ext cx="8928992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/>
              <a:t>001 </a:t>
            </a:r>
            <a:r>
              <a:rPr lang="en-US" sz="1100" dirty="0" err="1"/>
              <a:t>gelirse</a:t>
            </a:r>
            <a:r>
              <a:rPr lang="en-US" sz="1100" dirty="0"/>
              <a:t> </a:t>
            </a:r>
            <a:r>
              <a:rPr lang="en-US" sz="1100" dirty="0" err="1"/>
              <a:t>bu</a:t>
            </a:r>
            <a:r>
              <a:rPr lang="en-US" sz="1100" dirty="0"/>
              <a:t> </a:t>
            </a:r>
            <a:r>
              <a:rPr lang="en-US" sz="1100" dirty="0" err="1"/>
              <a:t>durumda</a:t>
            </a:r>
            <a:r>
              <a:rPr lang="en-US" sz="1100" dirty="0"/>
              <a:t> </a:t>
            </a:r>
            <a:r>
              <a:rPr lang="en-US" sz="1100" dirty="0" err="1"/>
              <a:t>kesmeleri</a:t>
            </a:r>
            <a:r>
              <a:rPr lang="en-US" sz="1100" dirty="0"/>
              <a:t> </a:t>
            </a:r>
            <a:r>
              <a:rPr lang="en-US" sz="1100" dirty="0" err="1"/>
              <a:t>yetkilendirdigimiz</a:t>
            </a:r>
            <a:r>
              <a:rPr lang="en-US" sz="1100" dirty="0"/>
              <a:t> Interrupt Enable Register </a:t>
            </a:r>
            <a:r>
              <a:rPr lang="en-US" sz="1100" dirty="0" err="1"/>
              <a:t>veya</a:t>
            </a:r>
            <a:r>
              <a:rPr lang="en-US" sz="1100" dirty="0"/>
              <a:t> Divisor Latch </a:t>
            </a:r>
            <a:r>
              <a:rPr lang="en-US" sz="1100" dirty="0" err="1"/>
              <a:t>Register’in</a:t>
            </a:r>
            <a:r>
              <a:rPr lang="en-US" sz="1100" dirty="0"/>
              <a:t> </a:t>
            </a:r>
            <a:r>
              <a:rPr lang="en-US" sz="1100" dirty="0" err="1"/>
              <a:t>anlamli</a:t>
            </a:r>
            <a:r>
              <a:rPr lang="en-US" sz="1100" dirty="0"/>
              <a:t> </a:t>
            </a:r>
            <a:r>
              <a:rPr lang="en-US" sz="1100" dirty="0" err="1"/>
              <a:t>kismi</a:t>
            </a:r>
            <a:r>
              <a:rPr lang="en-US" sz="1100" dirty="0"/>
              <a:t> </a:t>
            </a:r>
            <a:r>
              <a:rPr lang="en-US" sz="1100" dirty="0" err="1"/>
              <a:t>oluyor</a:t>
            </a:r>
            <a:r>
              <a:rPr lang="en-US" sz="1100" dirty="0"/>
              <a:t>. </a:t>
            </a:r>
            <a:r>
              <a:rPr lang="en-US" sz="1100" dirty="0" err="1"/>
              <a:t>Peki</a:t>
            </a:r>
            <a:r>
              <a:rPr lang="en-US" sz="1100" dirty="0"/>
              <a:t> </a:t>
            </a:r>
            <a:r>
              <a:rPr lang="en-US" sz="1100" dirty="0" err="1"/>
              <a:t>simdi</a:t>
            </a:r>
            <a:r>
              <a:rPr lang="en-US" sz="1100" dirty="0"/>
              <a:t> </a:t>
            </a:r>
            <a:r>
              <a:rPr lang="en-US" sz="1100" dirty="0" err="1"/>
              <a:t>bu</a:t>
            </a:r>
            <a:r>
              <a:rPr lang="en-US" sz="1100" dirty="0"/>
              <a:t> </a:t>
            </a:r>
            <a:r>
              <a:rPr lang="en-US" sz="1100" dirty="0" err="1"/>
              <a:t>ikisinden</a:t>
            </a:r>
            <a:r>
              <a:rPr lang="en-US" sz="1100" dirty="0"/>
              <a:t> </a:t>
            </a:r>
            <a:r>
              <a:rPr lang="en-US" sz="1100" dirty="0" err="1"/>
              <a:t>hangisi</a:t>
            </a:r>
            <a:r>
              <a:rPr lang="en-US" sz="1100" dirty="0"/>
              <a:t> </a:t>
            </a:r>
            <a:r>
              <a:rPr lang="en-US" sz="1100" dirty="0" err="1"/>
              <a:t>oldugunu</a:t>
            </a:r>
            <a:r>
              <a:rPr lang="en-US" sz="1100" dirty="0"/>
              <a:t> </a:t>
            </a:r>
            <a:r>
              <a:rPr lang="en-US" sz="1100" dirty="0" err="1"/>
              <a:t>nerden</a:t>
            </a:r>
            <a:r>
              <a:rPr lang="en-US" sz="1100" dirty="0"/>
              <a:t> </a:t>
            </a:r>
            <a:r>
              <a:rPr lang="en-US" sz="1100" dirty="0" err="1"/>
              <a:t>cikartacak</a:t>
            </a:r>
            <a:r>
              <a:rPr lang="en-US" sz="1100" dirty="0"/>
              <a:t>? </a:t>
            </a:r>
            <a:r>
              <a:rPr lang="en-US" sz="1100" dirty="0" err="1"/>
              <a:t>Komutun</a:t>
            </a:r>
            <a:r>
              <a:rPr lang="en-US" sz="1100" dirty="0"/>
              <a:t> </a:t>
            </a:r>
            <a:r>
              <a:rPr lang="en-US" sz="1100" dirty="0" err="1"/>
              <a:t>turunden</a:t>
            </a:r>
            <a:r>
              <a:rPr lang="en-US" sz="1100" dirty="0"/>
              <a:t> de </a:t>
            </a:r>
            <a:r>
              <a:rPr lang="en-US" sz="1100" dirty="0" err="1"/>
              <a:t>cikartamaz</a:t>
            </a:r>
            <a:r>
              <a:rPr lang="en-US" sz="1100" dirty="0"/>
              <a:t> </a:t>
            </a:r>
            <a:r>
              <a:rPr lang="en-US" sz="1100" dirty="0" err="1"/>
              <a:t>cunku</a:t>
            </a:r>
            <a:r>
              <a:rPr lang="en-US" sz="1100" dirty="0"/>
              <a:t> </a:t>
            </a:r>
            <a:r>
              <a:rPr lang="en-US" sz="1100" dirty="0" err="1"/>
              <a:t>ikisi</a:t>
            </a:r>
            <a:r>
              <a:rPr lang="en-US" sz="1100" dirty="0"/>
              <a:t> de </a:t>
            </a:r>
            <a:r>
              <a:rPr lang="en-US" sz="1100" dirty="0" err="1"/>
              <a:t>yazilabiliyor</a:t>
            </a:r>
            <a:r>
              <a:rPr lang="en-US" sz="1100" dirty="0"/>
              <a:t>. </a:t>
            </a:r>
            <a:r>
              <a:rPr lang="en-US" sz="1100" dirty="0" err="1"/>
              <a:t>Iste</a:t>
            </a:r>
            <a:r>
              <a:rPr lang="en-US" sz="1100" dirty="0"/>
              <a:t> </a:t>
            </a:r>
            <a:r>
              <a:rPr lang="en-US" sz="1100" dirty="0" err="1"/>
              <a:t>bu</a:t>
            </a:r>
            <a:r>
              <a:rPr lang="en-US" sz="1100" dirty="0"/>
              <a:t> </a:t>
            </a:r>
            <a:r>
              <a:rPr lang="en-US" sz="1100" dirty="0" err="1"/>
              <a:t>durumda</a:t>
            </a:r>
            <a:r>
              <a:rPr lang="en-US" sz="1100" dirty="0"/>
              <a:t> </a:t>
            </a:r>
            <a:r>
              <a:rPr lang="en-US" sz="1100" dirty="0" err="1"/>
              <a:t>tabloda</a:t>
            </a:r>
            <a:r>
              <a:rPr lang="en-US" sz="1100" dirty="0"/>
              <a:t> da </a:t>
            </a:r>
            <a:r>
              <a:rPr lang="en-US" sz="1100" dirty="0" err="1"/>
              <a:t>gordugunuz</a:t>
            </a:r>
            <a:r>
              <a:rPr lang="en-US" sz="1100" dirty="0"/>
              <a:t> </a:t>
            </a:r>
            <a:r>
              <a:rPr lang="en-US" sz="1100" dirty="0" err="1"/>
              <a:t>gibi</a:t>
            </a:r>
            <a:r>
              <a:rPr lang="en-US" sz="1100" dirty="0"/>
              <a:t> DLAB </a:t>
            </a:r>
            <a:r>
              <a:rPr lang="en-US" sz="1100" dirty="0" err="1"/>
              <a:t>diye</a:t>
            </a:r>
            <a:r>
              <a:rPr lang="en-US" sz="1100" dirty="0"/>
              <a:t> </a:t>
            </a:r>
            <a:r>
              <a:rPr lang="en-US" sz="1100" dirty="0" err="1"/>
              <a:t>ek</a:t>
            </a:r>
            <a:r>
              <a:rPr lang="en-US" sz="1100" dirty="0"/>
              <a:t> </a:t>
            </a:r>
            <a:r>
              <a:rPr lang="en-US" sz="1100" dirty="0" err="1"/>
              <a:t>bir</a:t>
            </a:r>
            <a:r>
              <a:rPr lang="en-US" sz="1100" dirty="0"/>
              <a:t> bit var. </a:t>
            </a:r>
            <a:r>
              <a:rPr lang="en-US" sz="1100" dirty="0" err="1"/>
              <a:t>Simdi</a:t>
            </a:r>
            <a:r>
              <a:rPr lang="en-US" sz="1100" dirty="0"/>
              <a:t> </a:t>
            </a:r>
            <a:r>
              <a:rPr lang="en-US" sz="1100" dirty="0" err="1"/>
              <a:t>bu</a:t>
            </a:r>
            <a:r>
              <a:rPr lang="en-US" sz="1100" dirty="0"/>
              <a:t> DLAB </a:t>
            </a:r>
            <a:r>
              <a:rPr lang="en-US" sz="1100" dirty="0" err="1"/>
              <a:t>dedigimiz</a:t>
            </a:r>
            <a:r>
              <a:rPr lang="en-US" sz="1100" dirty="0"/>
              <a:t> </a:t>
            </a:r>
            <a:r>
              <a:rPr lang="en-US" sz="1100" dirty="0" err="1"/>
              <a:t>UART’in</a:t>
            </a:r>
            <a:r>
              <a:rPr lang="en-US" sz="1100" dirty="0"/>
              <a:t> </a:t>
            </a:r>
            <a:r>
              <a:rPr lang="en-US" sz="1100" dirty="0" err="1"/>
              <a:t>icindeki</a:t>
            </a:r>
            <a:r>
              <a:rPr lang="en-US" sz="1100" dirty="0"/>
              <a:t> </a:t>
            </a:r>
            <a:r>
              <a:rPr lang="en-US" sz="1100" dirty="0" err="1"/>
              <a:t>kaydedicilerden</a:t>
            </a:r>
            <a:r>
              <a:rPr lang="en-US" sz="1100" dirty="0"/>
              <a:t> </a:t>
            </a:r>
            <a:r>
              <a:rPr lang="en-US" sz="1100" dirty="0" err="1"/>
              <a:t>bir</a:t>
            </a:r>
            <a:r>
              <a:rPr lang="en-US" sz="1100" dirty="0"/>
              <a:t> </a:t>
            </a:r>
            <a:r>
              <a:rPr lang="en-US" sz="1100" dirty="0" err="1"/>
              <a:t>tanesine</a:t>
            </a:r>
            <a:r>
              <a:rPr lang="en-US" sz="1100" dirty="0"/>
              <a:t> </a:t>
            </a:r>
            <a:r>
              <a:rPr lang="en-US" sz="1100" dirty="0" err="1"/>
              <a:t>ait</a:t>
            </a:r>
            <a:r>
              <a:rPr lang="en-US" sz="1100" dirty="0"/>
              <a:t> </a:t>
            </a:r>
            <a:r>
              <a:rPr lang="en-US" sz="1100" dirty="0" err="1"/>
              <a:t>bir</a:t>
            </a:r>
            <a:r>
              <a:rPr lang="en-US" sz="1100" dirty="0"/>
              <a:t> </a:t>
            </a:r>
            <a:r>
              <a:rPr lang="en-US" sz="1100" dirty="0" err="1"/>
              <a:t>bittir</a:t>
            </a:r>
            <a:r>
              <a:rPr lang="en-US" sz="1100" dirty="0"/>
              <a:t>. </a:t>
            </a:r>
            <a:r>
              <a:rPr lang="en-US" sz="1100" dirty="0" err="1"/>
              <a:t>Simdi</a:t>
            </a:r>
            <a:r>
              <a:rPr lang="en-US" sz="1100" dirty="0"/>
              <a:t> UART </a:t>
            </a:r>
            <a:r>
              <a:rPr lang="en-US" sz="1100" dirty="0" err="1"/>
              <a:t>diyorki</a:t>
            </a:r>
            <a:r>
              <a:rPr lang="en-US" sz="1100" dirty="0"/>
              <a:t> 1 </a:t>
            </a:r>
            <a:r>
              <a:rPr lang="en-US" sz="1100" dirty="0" err="1"/>
              <a:t>offsetli</a:t>
            </a:r>
            <a:r>
              <a:rPr lang="en-US" sz="1100" dirty="0"/>
              <a:t> (3 </a:t>
            </a:r>
            <a:r>
              <a:rPr lang="en-US" sz="1100" dirty="0" err="1"/>
              <a:t>bitin</a:t>
            </a:r>
            <a:r>
              <a:rPr lang="en-US" sz="1100" dirty="0"/>
              <a:t> </a:t>
            </a:r>
            <a:r>
              <a:rPr lang="en-US" sz="1100" dirty="0" err="1"/>
              <a:t>onluk</a:t>
            </a:r>
            <a:r>
              <a:rPr lang="en-US" sz="1100" dirty="0"/>
              <a:t> </a:t>
            </a:r>
            <a:r>
              <a:rPr lang="en-US" sz="1100" dirty="0" err="1"/>
              <a:t>tabandaki</a:t>
            </a:r>
            <a:r>
              <a:rPr lang="en-US" sz="1100" dirty="0"/>
              <a:t> </a:t>
            </a:r>
            <a:r>
              <a:rPr lang="en-US" sz="1100" dirty="0" err="1"/>
              <a:t>karsiligi</a:t>
            </a:r>
            <a:r>
              <a:rPr lang="en-US" sz="1100" dirty="0"/>
              <a:t> = offset) </a:t>
            </a:r>
            <a:r>
              <a:rPr lang="en-US" sz="1100" dirty="0" err="1"/>
              <a:t>kaydedicilere</a:t>
            </a:r>
            <a:r>
              <a:rPr lang="en-US" sz="1100" dirty="0"/>
              <a:t> </a:t>
            </a:r>
            <a:r>
              <a:rPr lang="en-US" sz="1100" dirty="0" err="1"/>
              <a:t>erisirken</a:t>
            </a:r>
            <a:r>
              <a:rPr lang="en-US" sz="1100" dirty="0"/>
              <a:t> </a:t>
            </a:r>
            <a:r>
              <a:rPr lang="en-US" sz="1100" dirty="0" err="1"/>
              <a:t>senin</a:t>
            </a:r>
            <a:r>
              <a:rPr lang="en-US" sz="1100" dirty="0"/>
              <a:t> DLAB </a:t>
            </a:r>
            <a:r>
              <a:rPr lang="en-US" sz="1100" dirty="0" err="1"/>
              <a:t>bitini</a:t>
            </a:r>
            <a:r>
              <a:rPr lang="en-US" sz="1100" dirty="0"/>
              <a:t> </a:t>
            </a:r>
            <a:r>
              <a:rPr lang="en-US" sz="1100" dirty="0" err="1"/>
              <a:t>setlemen</a:t>
            </a:r>
            <a:r>
              <a:rPr lang="en-US" sz="1100" dirty="0"/>
              <a:t> </a:t>
            </a:r>
            <a:r>
              <a:rPr lang="en-US" sz="1100" dirty="0" err="1"/>
              <a:t>gereklidir</a:t>
            </a:r>
            <a:r>
              <a:rPr lang="en-US" sz="1100" dirty="0"/>
              <a:t>. </a:t>
            </a:r>
            <a:r>
              <a:rPr lang="en-US" sz="1100" dirty="0" err="1"/>
              <a:t>Yani</a:t>
            </a:r>
            <a:r>
              <a:rPr lang="en-US" sz="1100" dirty="0"/>
              <a:t> </a:t>
            </a:r>
            <a:r>
              <a:rPr lang="en-US" sz="1100" dirty="0" err="1"/>
              <a:t>eger</a:t>
            </a:r>
            <a:r>
              <a:rPr lang="en-US" sz="1100" dirty="0"/>
              <a:t> Interrupt </a:t>
            </a:r>
            <a:r>
              <a:rPr lang="en-US" sz="1100" dirty="0" err="1"/>
              <a:t>Enable’a</a:t>
            </a:r>
            <a:r>
              <a:rPr lang="en-US" sz="1100" dirty="0"/>
              <a:t> </a:t>
            </a:r>
            <a:r>
              <a:rPr lang="en-US" sz="1100" dirty="0" err="1"/>
              <a:t>eriseceksen</a:t>
            </a:r>
            <a:r>
              <a:rPr lang="en-US" sz="1100" dirty="0"/>
              <a:t> </a:t>
            </a:r>
            <a:r>
              <a:rPr lang="en-US" sz="1100" dirty="0" err="1"/>
              <a:t>yazma</a:t>
            </a:r>
            <a:r>
              <a:rPr lang="en-US" sz="1100" dirty="0"/>
              <a:t> </a:t>
            </a:r>
            <a:r>
              <a:rPr lang="en-US" sz="1100" dirty="0" err="1"/>
              <a:t>yapacaksan</a:t>
            </a:r>
            <a:r>
              <a:rPr lang="en-US" sz="1100" dirty="0"/>
              <a:t> </a:t>
            </a:r>
            <a:r>
              <a:rPr lang="en-US" sz="1100" dirty="0" err="1"/>
              <a:t>falan</a:t>
            </a:r>
            <a:r>
              <a:rPr lang="en-US" sz="1100" dirty="0"/>
              <a:t> DLAB </a:t>
            </a:r>
            <a:r>
              <a:rPr lang="en-US" sz="1100" dirty="0" err="1"/>
              <a:t>bitini</a:t>
            </a:r>
            <a:r>
              <a:rPr lang="en-US" sz="1100" dirty="0"/>
              <a:t> 0’a </a:t>
            </a:r>
            <a:r>
              <a:rPr lang="en-US" sz="1100" dirty="0" err="1"/>
              <a:t>setlemelisin</a:t>
            </a:r>
            <a:r>
              <a:rPr lang="en-US" sz="1100" dirty="0"/>
              <a:t> </a:t>
            </a:r>
            <a:r>
              <a:rPr lang="en-US" sz="1100" dirty="0" err="1"/>
              <a:t>aksi</a:t>
            </a:r>
            <a:r>
              <a:rPr lang="en-US" sz="1100" dirty="0"/>
              <a:t> </a:t>
            </a:r>
            <a:r>
              <a:rPr lang="en-US" sz="1100" dirty="0" err="1"/>
              <a:t>takdirde</a:t>
            </a:r>
            <a:r>
              <a:rPr lang="en-US" sz="1100" dirty="0"/>
              <a:t> </a:t>
            </a:r>
            <a:r>
              <a:rPr lang="en-US" sz="1100" dirty="0" err="1"/>
              <a:t>diger</a:t>
            </a:r>
            <a:r>
              <a:rPr lang="en-US" sz="1100" dirty="0"/>
              <a:t> </a:t>
            </a:r>
            <a:r>
              <a:rPr lang="en-US" sz="1100" dirty="0" err="1"/>
              <a:t>kaydediciye</a:t>
            </a:r>
            <a:r>
              <a:rPr lang="en-US" sz="1100" dirty="0"/>
              <a:t> </a:t>
            </a:r>
            <a:r>
              <a:rPr lang="en-US" sz="1100" dirty="0" err="1"/>
              <a:t>erismek</a:t>
            </a:r>
            <a:r>
              <a:rPr lang="en-US" sz="1100" dirty="0"/>
              <a:t> </a:t>
            </a:r>
            <a:r>
              <a:rPr lang="en-US" sz="1100" dirty="0" err="1"/>
              <a:t>icin</a:t>
            </a:r>
            <a:r>
              <a:rPr lang="en-US" sz="1100" dirty="0"/>
              <a:t> de 1’e </a:t>
            </a:r>
            <a:r>
              <a:rPr lang="en-US" sz="1100" dirty="0" err="1"/>
              <a:t>setlemelisin</a:t>
            </a:r>
            <a:r>
              <a:rPr lang="en-US" sz="1100" dirty="0"/>
              <a:t>.</a:t>
            </a:r>
          </a:p>
          <a:p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dirty="0" smtClean="0"/>
              <a:t>Biz </a:t>
            </a:r>
            <a:r>
              <a:rPr lang="en-US" sz="1100" dirty="0" err="1" smtClean="0"/>
              <a:t>erismek</a:t>
            </a:r>
            <a:r>
              <a:rPr lang="en-US" sz="1100" dirty="0" smtClean="0"/>
              <a:t> </a:t>
            </a:r>
            <a:r>
              <a:rPr lang="en-US" sz="1100" dirty="0" err="1" smtClean="0"/>
              <a:t>istedigimiz</a:t>
            </a:r>
            <a:r>
              <a:rPr lang="en-US" sz="1100" dirty="0" smtClean="0"/>
              <a:t> </a:t>
            </a:r>
            <a:r>
              <a:rPr lang="en-US" sz="1100" dirty="0" err="1" smtClean="0"/>
              <a:t>register’in</a:t>
            </a:r>
            <a:r>
              <a:rPr lang="en-US" sz="1100" dirty="0" smtClean="0"/>
              <a:t> </a:t>
            </a:r>
            <a:r>
              <a:rPr lang="en-US" sz="1100" dirty="0" err="1" smtClean="0"/>
              <a:t>adresini</a:t>
            </a:r>
            <a:r>
              <a:rPr lang="en-US" sz="1100" dirty="0" smtClean="0"/>
              <a:t> </a:t>
            </a:r>
            <a:r>
              <a:rPr lang="en-US" sz="1100" dirty="0" err="1" smtClean="0"/>
              <a:t>adres</a:t>
            </a:r>
            <a:r>
              <a:rPr lang="en-US" sz="1100" dirty="0" smtClean="0"/>
              <a:t> </a:t>
            </a:r>
            <a:r>
              <a:rPr lang="en-US" sz="1100" dirty="0" err="1" smtClean="0"/>
              <a:t>yoluna</a:t>
            </a:r>
            <a:r>
              <a:rPr lang="en-US" sz="1100" dirty="0" smtClean="0"/>
              <a:t> </a:t>
            </a:r>
            <a:r>
              <a:rPr lang="en-US" sz="1100" dirty="0" err="1" smtClean="0"/>
              <a:t>koyuyoruz</a:t>
            </a:r>
            <a:r>
              <a:rPr lang="en-US" sz="1100" dirty="0" smtClean="0"/>
              <a:t> </a:t>
            </a:r>
            <a:r>
              <a:rPr lang="en-US" sz="1100" dirty="0" err="1" smtClean="0"/>
              <a:t>ama</a:t>
            </a:r>
            <a:r>
              <a:rPr lang="en-US" sz="1100" dirty="0" smtClean="0"/>
              <a:t> UART biz ne </a:t>
            </a:r>
            <a:r>
              <a:rPr lang="en-US" sz="1100" dirty="0" err="1" smtClean="0"/>
              <a:t>adres</a:t>
            </a:r>
            <a:r>
              <a:rPr lang="en-US" sz="1100" dirty="0" smtClean="0"/>
              <a:t> </a:t>
            </a:r>
            <a:r>
              <a:rPr lang="en-US" sz="1100" dirty="0" err="1" smtClean="0"/>
              <a:t>gonderirsek</a:t>
            </a:r>
            <a:r>
              <a:rPr lang="en-US" sz="1100" dirty="0" smtClean="0"/>
              <a:t> </a:t>
            </a:r>
            <a:r>
              <a:rPr lang="en-US" sz="1100" dirty="0" err="1" smtClean="0"/>
              <a:t>gonderelim</a:t>
            </a:r>
            <a:r>
              <a:rPr lang="en-US" sz="1100" dirty="0" smtClean="0"/>
              <a:t> </a:t>
            </a:r>
            <a:r>
              <a:rPr lang="en-US" sz="1100" dirty="0" err="1" smtClean="0"/>
              <a:t>yalnizca</a:t>
            </a:r>
            <a:r>
              <a:rPr lang="en-US" sz="1100" dirty="0" smtClean="0"/>
              <a:t> </a:t>
            </a:r>
            <a:r>
              <a:rPr lang="en-US" sz="1100" dirty="0" err="1" smtClean="0"/>
              <a:t>en</a:t>
            </a:r>
            <a:r>
              <a:rPr lang="en-US" sz="1100" dirty="0" smtClean="0"/>
              <a:t> </a:t>
            </a:r>
            <a:r>
              <a:rPr lang="en-US" sz="1100" dirty="0" err="1" smtClean="0"/>
              <a:t>anlamsiz</a:t>
            </a:r>
            <a:r>
              <a:rPr lang="en-US" sz="1100" dirty="0" smtClean="0"/>
              <a:t> 3 bite </a:t>
            </a:r>
            <a:r>
              <a:rPr lang="en-US" sz="1100" dirty="0" err="1" smtClean="0"/>
              <a:t>bakiyor</a:t>
            </a:r>
            <a:r>
              <a:rPr lang="en-US" sz="1100" dirty="0" smtClean="0"/>
              <a:t>. (a0, a1, a2). 3 bit </a:t>
            </a:r>
            <a:r>
              <a:rPr lang="en-US" sz="1100" dirty="0" err="1" smtClean="0"/>
              <a:t>ile</a:t>
            </a:r>
            <a:r>
              <a:rPr lang="en-US" sz="1100" dirty="0" smtClean="0"/>
              <a:t> </a:t>
            </a:r>
            <a:r>
              <a:rPr lang="en-US" sz="1100" dirty="0" err="1" smtClean="0"/>
              <a:t>sadece</a:t>
            </a:r>
            <a:r>
              <a:rPr lang="en-US" sz="1100" dirty="0" smtClean="0"/>
              <a:t> 8 </a:t>
            </a:r>
            <a:r>
              <a:rPr lang="en-US" sz="1100" dirty="0" err="1" smtClean="0"/>
              <a:t>kaydediciye</a:t>
            </a:r>
            <a:r>
              <a:rPr lang="en-US" sz="1100" dirty="0" smtClean="0"/>
              <a:t> </a:t>
            </a:r>
            <a:r>
              <a:rPr lang="en-US" sz="1100" dirty="0" err="1" smtClean="0"/>
              <a:t>ulasabiliriz</a:t>
            </a:r>
            <a:r>
              <a:rPr lang="en-US" sz="1100" dirty="0" smtClean="0"/>
              <a:t> </a:t>
            </a:r>
            <a:r>
              <a:rPr lang="en-US" sz="1100" dirty="0" err="1" smtClean="0"/>
              <a:t>diye</a:t>
            </a:r>
            <a:r>
              <a:rPr lang="en-US" sz="1100" dirty="0" smtClean="0"/>
              <a:t> </a:t>
            </a:r>
            <a:r>
              <a:rPr lang="en-US" sz="1100" dirty="0" err="1" smtClean="0"/>
              <a:t>dusunebilirsin</a:t>
            </a:r>
            <a:r>
              <a:rPr lang="en-US" sz="1100" dirty="0" smtClean="0"/>
              <a:t> </a:t>
            </a:r>
            <a:r>
              <a:rPr lang="en-US" sz="1100" dirty="0" err="1" smtClean="0"/>
              <a:t>ama</a:t>
            </a:r>
            <a:r>
              <a:rPr lang="en-US" sz="1100" dirty="0" smtClean="0"/>
              <a:t> </a:t>
            </a:r>
            <a:r>
              <a:rPr lang="en-US" sz="1100" dirty="0" err="1" smtClean="0"/>
              <a:t>oyle</a:t>
            </a:r>
            <a:r>
              <a:rPr lang="en-US" sz="1100" dirty="0" smtClean="0"/>
              <a:t> </a:t>
            </a:r>
            <a:r>
              <a:rPr lang="en-US" sz="1100" dirty="0" err="1" smtClean="0"/>
              <a:t>degil</a:t>
            </a:r>
            <a:r>
              <a:rPr lang="en-US" sz="1100" dirty="0" smtClean="0"/>
              <a:t> </a:t>
            </a:r>
            <a:r>
              <a:rPr lang="en-US" sz="1100" dirty="0" err="1" smtClean="0"/>
              <a:t>bizim</a:t>
            </a:r>
            <a:r>
              <a:rPr lang="en-US" sz="1100" dirty="0" smtClean="0"/>
              <a:t> </a:t>
            </a:r>
            <a:r>
              <a:rPr lang="en-US" sz="1100" dirty="0" err="1" smtClean="0"/>
              <a:t>kaydedici</a:t>
            </a:r>
            <a:r>
              <a:rPr lang="en-US" sz="1100" dirty="0" smtClean="0"/>
              <a:t> </a:t>
            </a:r>
            <a:r>
              <a:rPr lang="en-US" sz="1100" dirty="0" err="1" smtClean="0"/>
              <a:t>sayimiz</a:t>
            </a:r>
            <a:r>
              <a:rPr lang="en-US" sz="1100" dirty="0" smtClean="0"/>
              <a:t> 8’den </a:t>
            </a:r>
            <a:r>
              <a:rPr lang="en-US" sz="1100" dirty="0" err="1" smtClean="0"/>
              <a:t>fazla</a:t>
            </a:r>
            <a:r>
              <a:rPr lang="en-US" sz="1100" dirty="0" smtClean="0"/>
              <a:t>. </a:t>
            </a:r>
            <a:r>
              <a:rPr lang="en-US" sz="1100" dirty="0" err="1" smtClean="0"/>
              <a:t>Yani</a:t>
            </a:r>
            <a:r>
              <a:rPr lang="en-US" sz="1100" dirty="0" smtClean="0"/>
              <a:t> UART </a:t>
            </a:r>
            <a:r>
              <a:rPr lang="en-US" sz="1100" dirty="0" err="1" smtClean="0"/>
              <a:t>sadece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3 bite </a:t>
            </a:r>
            <a:r>
              <a:rPr lang="en-US" sz="1100" dirty="0" err="1" smtClean="0"/>
              <a:t>bakmiyor</a:t>
            </a:r>
            <a:r>
              <a:rPr lang="en-US" sz="1100" dirty="0" smtClean="0"/>
              <a:t> </a:t>
            </a:r>
            <a:r>
              <a:rPr lang="en-US" sz="1100" dirty="0" err="1" smtClean="0"/>
              <a:t>aslinda</a:t>
            </a:r>
            <a:r>
              <a:rPr lang="en-US" sz="1100" dirty="0" smtClean="0"/>
              <a:t> </a:t>
            </a:r>
            <a:r>
              <a:rPr lang="en-US" sz="1100" dirty="0" err="1" smtClean="0"/>
              <a:t>yani</a:t>
            </a:r>
            <a:r>
              <a:rPr lang="en-US" sz="1100" dirty="0" smtClean="0"/>
              <a:t> </a:t>
            </a:r>
            <a:r>
              <a:rPr lang="en-US" sz="1100" dirty="0" err="1" smtClean="0"/>
              <a:t>adresin</a:t>
            </a:r>
            <a:r>
              <a:rPr lang="en-US" sz="1100" dirty="0" smtClean="0"/>
              <a:t> </a:t>
            </a:r>
            <a:r>
              <a:rPr lang="en-US" sz="1100" dirty="0" err="1" smtClean="0"/>
              <a:t>sadece</a:t>
            </a:r>
            <a:r>
              <a:rPr lang="en-US" sz="1100" dirty="0" smtClean="0"/>
              <a:t> 3 </a:t>
            </a:r>
            <a:r>
              <a:rPr lang="en-US" sz="1100" dirty="0" err="1" smtClean="0"/>
              <a:t>bitini</a:t>
            </a:r>
            <a:r>
              <a:rPr lang="en-US" sz="1100" dirty="0" smtClean="0"/>
              <a:t> </a:t>
            </a:r>
            <a:r>
              <a:rPr lang="en-US" sz="1100" dirty="0" err="1" smtClean="0"/>
              <a:t>aliyor</a:t>
            </a:r>
            <a:r>
              <a:rPr lang="en-US" sz="1100" dirty="0" smtClean="0"/>
              <a:t> </a:t>
            </a:r>
            <a:r>
              <a:rPr lang="en-US" sz="1100" dirty="0" err="1" smtClean="0"/>
              <a:t>tamam</a:t>
            </a:r>
            <a:r>
              <a:rPr lang="en-US" sz="1100" dirty="0" smtClean="0"/>
              <a:t> </a:t>
            </a:r>
            <a:r>
              <a:rPr lang="en-US" sz="1100" dirty="0" err="1" smtClean="0"/>
              <a:t>ama</a:t>
            </a:r>
            <a:r>
              <a:rPr lang="en-US" sz="1100" dirty="0" smtClean="0"/>
              <a:t> </a:t>
            </a:r>
            <a:r>
              <a:rPr lang="en-US" sz="1100" dirty="0" err="1" smtClean="0"/>
              <a:t>icinde</a:t>
            </a:r>
            <a:r>
              <a:rPr lang="en-US" sz="1100" dirty="0" smtClean="0"/>
              <a:t> de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mekanizma</a:t>
            </a:r>
            <a:r>
              <a:rPr lang="en-US" sz="1100" dirty="0" smtClean="0"/>
              <a:t> </a:t>
            </a:r>
            <a:r>
              <a:rPr lang="en-US" sz="1100" dirty="0" err="1" smtClean="0"/>
              <a:t>var</a:t>
            </a:r>
            <a:r>
              <a:rPr lang="en-US" sz="1100" dirty="0" smtClean="0"/>
              <a:t> tum </a:t>
            </a:r>
            <a:r>
              <a:rPr lang="en-US" sz="1100" dirty="0" err="1" smtClean="0"/>
              <a:t>registerlara</a:t>
            </a:r>
            <a:r>
              <a:rPr lang="en-US" sz="1100" dirty="0" smtClean="0"/>
              <a:t> </a:t>
            </a:r>
            <a:r>
              <a:rPr lang="en-US" sz="1100" dirty="0" err="1" smtClean="0"/>
              <a:t>ulasmak</a:t>
            </a:r>
            <a:r>
              <a:rPr lang="en-US" sz="1100" dirty="0" smtClean="0"/>
              <a:t> </a:t>
            </a:r>
            <a:r>
              <a:rPr lang="en-US" sz="1100" dirty="0" err="1" smtClean="0"/>
              <a:t>icin</a:t>
            </a:r>
            <a:r>
              <a:rPr lang="en-US" sz="1100" dirty="0" smtClean="0"/>
              <a:t>. </a:t>
            </a:r>
            <a:r>
              <a:rPr lang="en-US" sz="1100" dirty="0" err="1" smtClean="0"/>
              <a:t>Mesela</a:t>
            </a:r>
            <a:r>
              <a:rPr lang="en-US" sz="1100" dirty="0" smtClean="0"/>
              <a:t> </a:t>
            </a:r>
            <a:r>
              <a:rPr lang="en-US" sz="1100" dirty="0" err="1" smtClean="0"/>
              <a:t>eger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uc</a:t>
            </a:r>
            <a:r>
              <a:rPr lang="en-US" sz="1100" dirty="0" smtClean="0"/>
              <a:t> bit 000 </a:t>
            </a:r>
            <a:r>
              <a:rPr lang="en-US" sz="1100" dirty="0" err="1" smtClean="0"/>
              <a:t>ise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ya</a:t>
            </a:r>
            <a:r>
              <a:rPr lang="en-US" sz="1100" dirty="0" smtClean="0"/>
              <a:t> Receiver Hold </a:t>
            </a:r>
            <a:r>
              <a:rPr lang="en-US" sz="1100" dirty="0"/>
              <a:t>R</a:t>
            </a:r>
            <a:r>
              <a:rPr lang="en-US" sz="1100" dirty="0" smtClean="0"/>
              <a:t>egister </a:t>
            </a:r>
            <a:r>
              <a:rPr lang="en-US" sz="1100" dirty="0" err="1" smtClean="0"/>
              <a:t>ya</a:t>
            </a:r>
            <a:r>
              <a:rPr lang="en-US" sz="1100" dirty="0" smtClean="0"/>
              <a:t> Transmitter </a:t>
            </a:r>
            <a:r>
              <a:rPr lang="en-US" sz="1100" dirty="0"/>
              <a:t>H</a:t>
            </a:r>
            <a:r>
              <a:rPr lang="en-US" sz="1100" dirty="0" smtClean="0"/>
              <a:t>old Register </a:t>
            </a:r>
            <a:r>
              <a:rPr lang="en-US" sz="1100" dirty="0" err="1" smtClean="0"/>
              <a:t>ya</a:t>
            </a:r>
            <a:r>
              <a:rPr lang="en-US" sz="1100" dirty="0" smtClean="0"/>
              <a:t> da Divisor Latch </a:t>
            </a:r>
            <a:r>
              <a:rPr lang="en-US" sz="1100" dirty="0" err="1" smtClean="0"/>
              <a:t>Register’in</a:t>
            </a:r>
            <a:r>
              <a:rPr lang="en-US" sz="1100" dirty="0" smtClean="0"/>
              <a:t> </a:t>
            </a:r>
            <a:r>
              <a:rPr lang="en-US" sz="1100" dirty="0" err="1" smtClean="0"/>
              <a:t>anlamsiz</a:t>
            </a:r>
            <a:r>
              <a:rPr lang="en-US" sz="1100" dirty="0" smtClean="0"/>
              <a:t> </a:t>
            </a:r>
            <a:r>
              <a:rPr lang="en-US" sz="1100" dirty="0" err="1" smtClean="0"/>
              <a:t>yarisidir</a:t>
            </a:r>
            <a:r>
              <a:rPr lang="en-US" sz="1100" dirty="0" smtClean="0"/>
              <a:t>. </a:t>
            </a:r>
            <a:r>
              <a:rPr lang="en-US" sz="1100" dirty="0" err="1" smtClean="0"/>
              <a:t>Tabi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ucunden</a:t>
            </a:r>
            <a:r>
              <a:rPr lang="en-US" sz="1100" dirty="0" smtClean="0"/>
              <a:t> </a:t>
            </a:r>
            <a:r>
              <a:rPr lang="en-US" sz="1100" dirty="0" err="1" smtClean="0"/>
              <a:t>hangisi</a:t>
            </a:r>
            <a:r>
              <a:rPr lang="en-US" sz="1100" dirty="0" smtClean="0"/>
              <a:t> </a:t>
            </a:r>
            <a:r>
              <a:rPr lang="en-US" sz="1100" dirty="0" err="1" smtClean="0"/>
              <a:t>oldugunu</a:t>
            </a:r>
            <a:r>
              <a:rPr lang="en-US" sz="1100" dirty="0" smtClean="0"/>
              <a:t> </a:t>
            </a:r>
            <a:r>
              <a:rPr lang="en-US" sz="1100" dirty="0" err="1" smtClean="0"/>
              <a:t>ise</a:t>
            </a:r>
            <a:r>
              <a:rPr lang="en-US" sz="1100" dirty="0" smtClean="0"/>
              <a:t> </a:t>
            </a:r>
            <a:r>
              <a:rPr lang="en-US" sz="1100" dirty="0" err="1" smtClean="0"/>
              <a:t>oncelikle</a:t>
            </a:r>
            <a:r>
              <a:rPr lang="en-US" sz="1100" dirty="0" smtClean="0"/>
              <a:t> DLAB </a:t>
            </a:r>
            <a:r>
              <a:rPr lang="en-US" sz="1100" dirty="0" err="1" smtClean="0"/>
              <a:t>bitine</a:t>
            </a:r>
            <a:r>
              <a:rPr lang="en-US" sz="1100" dirty="0" smtClean="0"/>
              <a:t> </a:t>
            </a:r>
            <a:r>
              <a:rPr lang="en-US" sz="1100" dirty="0" err="1" smtClean="0"/>
              <a:t>bakarak</a:t>
            </a:r>
            <a:r>
              <a:rPr lang="en-US" sz="1100" dirty="0" smtClean="0"/>
              <a:t> </a:t>
            </a:r>
            <a:r>
              <a:rPr lang="en-US" sz="1100" dirty="0" err="1" smtClean="0"/>
              <a:t>anliyoruz</a:t>
            </a:r>
            <a:r>
              <a:rPr lang="en-US" sz="1100" dirty="0" smtClean="0"/>
              <a:t> </a:t>
            </a:r>
            <a:r>
              <a:rPr lang="en-US" sz="1100" dirty="0" err="1" smtClean="0"/>
              <a:t>ve</a:t>
            </a:r>
            <a:r>
              <a:rPr lang="en-US" sz="1100" dirty="0" smtClean="0"/>
              <a:t> </a:t>
            </a:r>
            <a:r>
              <a:rPr lang="en-US" sz="1100" dirty="0" err="1" smtClean="0"/>
              <a:t>eger</a:t>
            </a:r>
            <a:r>
              <a:rPr lang="en-US" sz="1100" dirty="0" smtClean="0"/>
              <a:t> </a:t>
            </a:r>
            <a:r>
              <a:rPr lang="en-US" sz="1100" dirty="0" err="1" smtClean="0"/>
              <a:t>mesela</a:t>
            </a:r>
            <a:r>
              <a:rPr lang="en-US" sz="1100" dirty="0" smtClean="0"/>
              <a:t> DLAB 1 </a:t>
            </a:r>
            <a:r>
              <a:rPr lang="en-US" sz="1100" dirty="0" err="1" smtClean="0"/>
              <a:t>ise</a:t>
            </a:r>
            <a:r>
              <a:rPr lang="en-US" sz="1100" dirty="0" smtClean="0"/>
              <a:t> </a:t>
            </a:r>
            <a:r>
              <a:rPr lang="en-US" sz="1100" dirty="0" err="1" smtClean="0"/>
              <a:t>sorun</a:t>
            </a:r>
            <a:r>
              <a:rPr lang="en-US" sz="1100" dirty="0" smtClean="0"/>
              <a:t> yok direct </a:t>
            </a:r>
            <a:r>
              <a:rPr lang="en-US" sz="1100" dirty="0" err="1" smtClean="0"/>
              <a:t>Divisort</a:t>
            </a:r>
            <a:r>
              <a:rPr lang="en-US" sz="1100" dirty="0" smtClean="0"/>
              <a:t> Latch Register </a:t>
            </a:r>
            <a:r>
              <a:rPr lang="en-US" sz="1100" dirty="0" err="1" smtClean="0"/>
              <a:t>ama</a:t>
            </a:r>
            <a:r>
              <a:rPr lang="en-US" sz="1100" dirty="0" smtClean="0"/>
              <a:t> </a:t>
            </a:r>
            <a:r>
              <a:rPr lang="en-US" sz="1100" dirty="0" err="1" smtClean="0"/>
              <a:t>eger</a:t>
            </a:r>
            <a:r>
              <a:rPr lang="en-US" sz="1100" dirty="0" smtClean="0"/>
              <a:t> DLAB 0’sa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durumda</a:t>
            </a:r>
            <a:r>
              <a:rPr lang="en-US" sz="1100" dirty="0" smtClean="0"/>
              <a:t> </a:t>
            </a:r>
            <a:r>
              <a:rPr lang="en-US" sz="1100" dirty="0" err="1" smtClean="0"/>
              <a:t>elimizde</a:t>
            </a:r>
            <a:r>
              <a:rPr lang="en-US" sz="1100" dirty="0" smtClean="0"/>
              <a:t> </a:t>
            </a:r>
            <a:r>
              <a:rPr lang="en-US" sz="1100" dirty="0" err="1" smtClean="0"/>
              <a:t>yine</a:t>
            </a:r>
            <a:r>
              <a:rPr lang="en-US" sz="1100" dirty="0" smtClean="0"/>
              <a:t> </a:t>
            </a:r>
            <a:r>
              <a:rPr lang="en-US" sz="1100" dirty="0" err="1" smtClean="0"/>
              <a:t>iki</a:t>
            </a:r>
            <a:r>
              <a:rPr lang="en-US" sz="1100" dirty="0" smtClean="0"/>
              <a:t> </a:t>
            </a:r>
            <a:r>
              <a:rPr lang="en-US" sz="1100" dirty="0" err="1" smtClean="0"/>
              <a:t>tane</a:t>
            </a:r>
            <a:r>
              <a:rPr lang="en-US" sz="1100" dirty="0" smtClean="0"/>
              <a:t> register </a:t>
            </a:r>
            <a:r>
              <a:rPr lang="en-US" sz="1100" dirty="0" err="1" smtClean="0"/>
              <a:t>kaliyor</a:t>
            </a:r>
            <a:r>
              <a:rPr lang="en-US" sz="1100" dirty="0" smtClean="0"/>
              <a:t>. </a:t>
            </a:r>
            <a:r>
              <a:rPr lang="en-US" sz="1100" dirty="0" err="1" smtClean="0"/>
              <a:t>Bunlardan</a:t>
            </a:r>
            <a:r>
              <a:rPr lang="en-US" sz="1100" dirty="0" smtClean="0"/>
              <a:t> </a:t>
            </a:r>
            <a:r>
              <a:rPr lang="en-US" sz="1100" dirty="0" err="1" smtClean="0"/>
              <a:t>hangisi</a:t>
            </a:r>
            <a:r>
              <a:rPr lang="en-US" sz="1100" dirty="0" smtClean="0"/>
              <a:t> </a:t>
            </a:r>
            <a:r>
              <a:rPr lang="en-US" sz="1100" dirty="0" err="1" smtClean="0"/>
              <a:t>oldugunu</a:t>
            </a:r>
            <a:r>
              <a:rPr lang="en-US" sz="1100" dirty="0" smtClean="0"/>
              <a:t> da </a:t>
            </a:r>
            <a:r>
              <a:rPr lang="en-US" sz="1100" dirty="0" err="1" smtClean="0"/>
              <a:t>komutun</a:t>
            </a:r>
            <a:r>
              <a:rPr lang="en-US" sz="1100" dirty="0" smtClean="0"/>
              <a:t> </a:t>
            </a:r>
            <a:r>
              <a:rPr lang="en-US" sz="1100" dirty="0" err="1" smtClean="0"/>
              <a:t>turune</a:t>
            </a:r>
            <a:r>
              <a:rPr lang="en-US" sz="1100" dirty="0" smtClean="0"/>
              <a:t> </a:t>
            </a:r>
            <a:r>
              <a:rPr lang="en-US" sz="1100" dirty="0" err="1" smtClean="0"/>
              <a:t>bakarak</a:t>
            </a:r>
            <a:r>
              <a:rPr lang="en-US" sz="1100" dirty="0" smtClean="0"/>
              <a:t> </a:t>
            </a:r>
            <a:r>
              <a:rPr lang="en-US" sz="1100" dirty="0" err="1" smtClean="0"/>
              <a:t>anliyor</a:t>
            </a:r>
            <a:r>
              <a:rPr lang="en-US" sz="1100" dirty="0" smtClean="0"/>
              <a:t>. </a:t>
            </a:r>
            <a:r>
              <a:rPr lang="en-US" sz="1100" dirty="0" err="1" smtClean="0"/>
              <a:t>Yani</a:t>
            </a:r>
            <a:r>
              <a:rPr lang="en-US" sz="1100" dirty="0" smtClean="0"/>
              <a:t> </a:t>
            </a:r>
            <a:r>
              <a:rPr lang="en-US" sz="1100" dirty="0" err="1" smtClean="0"/>
              <a:t>okumak</a:t>
            </a:r>
            <a:r>
              <a:rPr lang="en-US" sz="1100" dirty="0" smtClean="0"/>
              <a:t> mi </a:t>
            </a:r>
            <a:r>
              <a:rPr lang="en-US" sz="1100" dirty="0" err="1" smtClean="0"/>
              <a:t>istiyor</a:t>
            </a:r>
            <a:r>
              <a:rPr lang="en-US" sz="1100" dirty="0" smtClean="0"/>
              <a:t> </a:t>
            </a:r>
            <a:r>
              <a:rPr lang="en-US" sz="1100" dirty="0" err="1" smtClean="0"/>
              <a:t>yazmak</a:t>
            </a:r>
            <a:r>
              <a:rPr lang="en-US" sz="1100" dirty="0" smtClean="0"/>
              <a:t> mi </a:t>
            </a:r>
            <a:r>
              <a:rPr lang="en-US" sz="1100" dirty="0" err="1" smtClean="0"/>
              <a:t>istiyor</a:t>
            </a:r>
            <a:r>
              <a:rPr lang="en-US" sz="1100" dirty="0" smtClean="0"/>
              <a:t>? </a:t>
            </a:r>
            <a:r>
              <a:rPr lang="en-US" sz="1100" dirty="0" err="1" smtClean="0"/>
              <a:t>Okumaksa</a:t>
            </a:r>
            <a:r>
              <a:rPr lang="en-US" sz="1100" dirty="0" smtClean="0"/>
              <a:t> </a:t>
            </a:r>
            <a:r>
              <a:rPr lang="en-US" sz="1100" dirty="0" err="1" smtClean="0"/>
              <a:t>mesela</a:t>
            </a:r>
            <a:r>
              <a:rPr lang="en-US" sz="1100" dirty="0" smtClean="0"/>
              <a:t> Receiver, </a:t>
            </a:r>
            <a:r>
              <a:rPr lang="en-US" sz="1100" dirty="0" err="1" smtClean="0"/>
              <a:t>yazmaksa</a:t>
            </a:r>
            <a:r>
              <a:rPr lang="en-US" sz="1100" dirty="0" smtClean="0"/>
              <a:t> Transmitter.</a:t>
            </a:r>
          </a:p>
          <a:p>
            <a:pPr marL="171450" indent="-171450">
              <a:buFontTx/>
              <a:buChar char="-"/>
            </a:pPr>
            <a:endParaRPr lang="en-US" sz="1100" dirty="0"/>
          </a:p>
          <a:p>
            <a:pPr marL="171450" indent="-171450">
              <a:buFontTx/>
              <a:buChar char="-"/>
            </a:pP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taban</a:t>
            </a:r>
            <a:r>
              <a:rPr lang="en-US" sz="1100" dirty="0" smtClean="0"/>
              <a:t> </a:t>
            </a:r>
            <a:r>
              <a:rPr lang="en-US" sz="1100" dirty="0" err="1" smtClean="0"/>
              <a:t>adresi</a:t>
            </a:r>
            <a:r>
              <a:rPr lang="en-US" sz="1100" dirty="0" smtClean="0"/>
              <a:t> </a:t>
            </a:r>
            <a:r>
              <a:rPr lang="en-US" sz="1100" dirty="0" err="1" smtClean="0"/>
              <a:t>var</a:t>
            </a:r>
            <a:r>
              <a:rPr lang="en-US" sz="1100" dirty="0" smtClean="0"/>
              <a:t> </a:t>
            </a:r>
            <a:r>
              <a:rPr lang="en-US" sz="1100" dirty="0" err="1" smtClean="0"/>
              <a:t>genelde</a:t>
            </a:r>
            <a:r>
              <a:rPr lang="en-US" sz="1100" dirty="0" smtClean="0"/>
              <a:t> 3f8 </a:t>
            </a:r>
            <a:r>
              <a:rPr lang="en-US" sz="1100" dirty="0" err="1" smtClean="0"/>
              <a:t>oluyor</a:t>
            </a:r>
            <a:r>
              <a:rPr lang="en-US" sz="1100" dirty="0" smtClean="0"/>
              <a:t> </a:t>
            </a:r>
            <a:r>
              <a:rPr lang="en-US" sz="1100" dirty="0" err="1" smtClean="0"/>
              <a:t>ama</a:t>
            </a:r>
            <a:r>
              <a:rPr lang="en-US" sz="1100" dirty="0" smtClean="0"/>
              <a:t> ne </a:t>
            </a:r>
            <a:r>
              <a:rPr lang="en-US" sz="1100" dirty="0" err="1" smtClean="0"/>
              <a:t>oldugunun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onemi</a:t>
            </a:r>
            <a:r>
              <a:rPr lang="en-US" sz="1100" dirty="0" smtClean="0"/>
              <a:t> yok. </a:t>
            </a:r>
            <a:r>
              <a:rPr lang="en-US" sz="1100" dirty="0" err="1" smtClean="0"/>
              <a:t>Iste</a:t>
            </a:r>
            <a:r>
              <a:rPr lang="en-US" sz="1100" dirty="0" smtClean="0"/>
              <a:t> </a:t>
            </a:r>
            <a:r>
              <a:rPr lang="en-US" sz="1100" dirty="0" err="1" smtClean="0"/>
              <a:t>mesela</a:t>
            </a:r>
            <a:r>
              <a:rPr lang="en-US" sz="1100" dirty="0" smtClean="0"/>
              <a:t> biz 3f8 </a:t>
            </a:r>
            <a:r>
              <a:rPr lang="en-US" sz="1100" dirty="0" err="1" smtClean="0"/>
              <a:t>alirsak</a:t>
            </a:r>
            <a:r>
              <a:rPr lang="en-US" sz="1100" dirty="0" smtClean="0"/>
              <a:t> </a:t>
            </a:r>
            <a:r>
              <a:rPr lang="en-US" sz="1100" dirty="0" err="1" smtClean="0"/>
              <a:t>eger</a:t>
            </a:r>
            <a:r>
              <a:rPr lang="en-US" sz="1100" dirty="0" smtClean="0"/>
              <a:t> </a:t>
            </a:r>
            <a:r>
              <a:rPr lang="en-US" sz="1100" dirty="0" err="1" smtClean="0"/>
              <a:t>asagidaki</a:t>
            </a:r>
            <a:r>
              <a:rPr lang="en-US" sz="1100" dirty="0" smtClean="0"/>
              <a:t> </a:t>
            </a:r>
            <a:r>
              <a:rPr lang="en-US" sz="1100" dirty="0" err="1" smtClean="0"/>
              <a:t>registerlarin</a:t>
            </a:r>
            <a:r>
              <a:rPr lang="en-US" sz="1100" dirty="0" smtClean="0"/>
              <a:t> offset </a:t>
            </a:r>
            <a:r>
              <a:rPr lang="en-US" sz="1100" dirty="0" err="1" smtClean="0"/>
              <a:t>degerlerini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taban</a:t>
            </a:r>
            <a:r>
              <a:rPr lang="en-US" sz="1100" dirty="0" smtClean="0"/>
              <a:t> </a:t>
            </a:r>
            <a:r>
              <a:rPr lang="en-US" sz="1100" dirty="0" err="1" smtClean="0"/>
              <a:t>adrese</a:t>
            </a:r>
            <a:r>
              <a:rPr lang="en-US" sz="1100" dirty="0" smtClean="0"/>
              <a:t> </a:t>
            </a:r>
            <a:r>
              <a:rPr lang="en-US" sz="1100" dirty="0" err="1" smtClean="0"/>
              <a:t>ekleyerek</a:t>
            </a:r>
            <a:r>
              <a:rPr lang="en-US" sz="1100" dirty="0" smtClean="0"/>
              <a:t> </a:t>
            </a:r>
            <a:r>
              <a:rPr lang="en-US" sz="1100" dirty="0" err="1" smtClean="0"/>
              <a:t>onlarin</a:t>
            </a:r>
            <a:r>
              <a:rPr lang="en-US" sz="1100" dirty="0" smtClean="0"/>
              <a:t> </a:t>
            </a:r>
            <a:r>
              <a:rPr lang="en-US" sz="1100" dirty="0" err="1" smtClean="0"/>
              <a:t>adreslerini</a:t>
            </a:r>
            <a:r>
              <a:rPr lang="en-US" sz="1100" dirty="0" smtClean="0"/>
              <a:t> </a:t>
            </a:r>
            <a:r>
              <a:rPr lang="en-US" sz="1100" dirty="0" err="1" smtClean="0"/>
              <a:t>buluyoruz</a:t>
            </a:r>
            <a:r>
              <a:rPr lang="en-US" sz="1100" dirty="0" smtClean="0"/>
              <a:t>. </a:t>
            </a:r>
            <a:r>
              <a:rPr lang="en-US" sz="1100" dirty="0" err="1" smtClean="0"/>
              <a:t>Iste</a:t>
            </a:r>
            <a:r>
              <a:rPr lang="en-US" sz="1100" dirty="0" smtClean="0"/>
              <a:t> </a:t>
            </a:r>
            <a:r>
              <a:rPr lang="en-US" sz="1100" dirty="0" err="1" smtClean="0"/>
              <a:t>mesela</a:t>
            </a:r>
            <a:r>
              <a:rPr lang="en-US" sz="1100" dirty="0" smtClean="0"/>
              <a:t> 000 </a:t>
            </a:r>
            <a:r>
              <a:rPr lang="en-US" sz="1100" dirty="0" err="1" smtClean="0"/>
              <a:t>olanlar</a:t>
            </a:r>
            <a:r>
              <a:rPr lang="en-US" sz="1100" dirty="0" smtClean="0"/>
              <a:t> </a:t>
            </a:r>
            <a:r>
              <a:rPr lang="en-US" sz="1100" dirty="0" err="1" smtClean="0"/>
              <a:t>icin</a:t>
            </a:r>
            <a:r>
              <a:rPr lang="en-US" sz="1100" dirty="0" smtClean="0"/>
              <a:t> </a:t>
            </a:r>
            <a:r>
              <a:rPr lang="en-US" sz="1100" dirty="0" err="1" smtClean="0"/>
              <a:t>yine</a:t>
            </a:r>
            <a:r>
              <a:rPr lang="en-US" sz="1100" dirty="0" smtClean="0"/>
              <a:t> 3f8, 001 </a:t>
            </a:r>
            <a:r>
              <a:rPr lang="en-US" sz="1100" dirty="0" err="1" smtClean="0"/>
              <a:t>olanlar</a:t>
            </a:r>
            <a:r>
              <a:rPr lang="en-US" sz="1100" dirty="0" smtClean="0"/>
              <a:t> </a:t>
            </a:r>
            <a:r>
              <a:rPr lang="en-US" sz="1100" dirty="0" err="1" smtClean="0"/>
              <a:t>icin</a:t>
            </a:r>
            <a:r>
              <a:rPr lang="en-US" sz="1100" dirty="0" smtClean="0"/>
              <a:t> 3f9 </a:t>
            </a:r>
            <a:r>
              <a:rPr lang="en-US" sz="1100" dirty="0" err="1" smtClean="0"/>
              <a:t>mesela</a:t>
            </a:r>
            <a:r>
              <a:rPr lang="en-US" sz="1100" dirty="0" smtClean="0"/>
              <a:t>. </a:t>
            </a:r>
            <a:r>
              <a:rPr lang="en-US" sz="1100" dirty="0" err="1" smtClean="0"/>
              <a:t>Ama</a:t>
            </a:r>
            <a:r>
              <a:rPr lang="en-US" sz="1100" dirty="0" smtClean="0"/>
              <a:t> </a:t>
            </a:r>
            <a:r>
              <a:rPr lang="en-US" sz="1100" dirty="0" err="1" smtClean="0"/>
              <a:t>mesela</a:t>
            </a:r>
            <a:r>
              <a:rPr lang="en-US" sz="1100" dirty="0" smtClean="0"/>
              <a:t> </a:t>
            </a:r>
            <a:r>
              <a:rPr lang="en-US" sz="1100" dirty="0" err="1" smtClean="0"/>
              <a:t>burda</a:t>
            </a:r>
            <a:r>
              <a:rPr lang="en-US" sz="1100" dirty="0" smtClean="0"/>
              <a:t> </a:t>
            </a:r>
            <a:r>
              <a:rPr lang="en-US" sz="1100" dirty="0" err="1" smtClean="0"/>
              <a:t>atiyorum</a:t>
            </a:r>
            <a:r>
              <a:rPr lang="en-US" sz="1100" dirty="0" smtClean="0"/>
              <a:t> Out 3f9 </a:t>
            </a:r>
            <a:r>
              <a:rPr lang="en-US" sz="1100" dirty="0" err="1" smtClean="0"/>
              <a:t>diyip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yazma</a:t>
            </a:r>
            <a:r>
              <a:rPr lang="en-US" sz="1100" dirty="0" smtClean="0"/>
              <a:t> </a:t>
            </a:r>
            <a:r>
              <a:rPr lang="en-US" sz="1100" dirty="0" err="1" smtClean="0"/>
              <a:t>yapmayi</a:t>
            </a:r>
            <a:r>
              <a:rPr lang="en-US" sz="1100" dirty="0" smtClean="0"/>
              <a:t> </a:t>
            </a:r>
            <a:r>
              <a:rPr lang="en-US" sz="1100" dirty="0" err="1" smtClean="0"/>
              <a:t>denediginde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tek</a:t>
            </a:r>
            <a:r>
              <a:rPr lang="en-US" sz="1100" dirty="0" smtClean="0"/>
              <a:t> </a:t>
            </a:r>
            <a:r>
              <a:rPr lang="en-US" sz="1100" dirty="0" err="1" smtClean="0"/>
              <a:t>basina</a:t>
            </a:r>
            <a:r>
              <a:rPr lang="en-US" sz="1100" dirty="0" smtClean="0"/>
              <a:t> </a:t>
            </a:r>
            <a:r>
              <a:rPr lang="en-US" sz="1100" dirty="0" err="1" smtClean="0"/>
              <a:t>yeterli</a:t>
            </a:r>
            <a:r>
              <a:rPr lang="en-US" sz="1100" dirty="0" smtClean="0"/>
              <a:t> </a:t>
            </a:r>
            <a:r>
              <a:rPr lang="en-US" sz="1100" dirty="0" err="1" smtClean="0"/>
              <a:t>degildir</a:t>
            </a:r>
            <a:r>
              <a:rPr lang="en-US" sz="1100" dirty="0" smtClean="0"/>
              <a:t> </a:t>
            </a:r>
            <a:r>
              <a:rPr lang="en-US" sz="1100" dirty="0" err="1" smtClean="0"/>
              <a:t>cunku</a:t>
            </a:r>
            <a:r>
              <a:rPr lang="en-US" sz="1100" dirty="0" smtClean="0"/>
              <a:t> once </a:t>
            </a:r>
            <a:r>
              <a:rPr lang="en-US" sz="1100" dirty="0" err="1" smtClean="0"/>
              <a:t>DLAB’in</a:t>
            </a:r>
            <a:r>
              <a:rPr lang="en-US" sz="1100" dirty="0" smtClean="0"/>
              <a:t> </a:t>
            </a:r>
            <a:r>
              <a:rPr lang="en-US" sz="1100" dirty="0" err="1" smtClean="0"/>
              <a:t>oldugu</a:t>
            </a:r>
            <a:r>
              <a:rPr lang="en-US" sz="1100" dirty="0" smtClean="0"/>
              <a:t> </a:t>
            </a:r>
            <a:r>
              <a:rPr lang="en-US" sz="1100" dirty="0" err="1" smtClean="0"/>
              <a:t>kaydediciye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yazma</a:t>
            </a:r>
            <a:r>
              <a:rPr lang="en-US" sz="1100" dirty="0" smtClean="0"/>
              <a:t> </a:t>
            </a:r>
            <a:r>
              <a:rPr lang="en-US" sz="1100" dirty="0" err="1" smtClean="0"/>
              <a:t>yapman</a:t>
            </a:r>
            <a:r>
              <a:rPr lang="en-US" sz="1100" dirty="0" smtClean="0"/>
              <a:t> </a:t>
            </a:r>
            <a:r>
              <a:rPr lang="en-US" sz="1100" dirty="0" err="1" smtClean="0"/>
              <a:t>lazim</a:t>
            </a:r>
            <a:r>
              <a:rPr lang="en-US" sz="1100" dirty="0" smtClean="0"/>
              <a:t> </a:t>
            </a:r>
            <a:r>
              <a:rPr lang="en-US" sz="1100" dirty="0" err="1" smtClean="0"/>
              <a:t>ki</a:t>
            </a:r>
            <a:r>
              <a:rPr lang="en-US" sz="1100" dirty="0" smtClean="0"/>
              <a:t> DLAB’I </a:t>
            </a:r>
            <a:r>
              <a:rPr lang="en-US" sz="1100" dirty="0" err="1" smtClean="0"/>
              <a:t>setleyip</a:t>
            </a:r>
            <a:r>
              <a:rPr lang="en-US" sz="1100" dirty="0" smtClean="0"/>
              <a:t> </a:t>
            </a:r>
            <a:r>
              <a:rPr lang="en-US" sz="1100" dirty="0" err="1" smtClean="0"/>
              <a:t>hangi</a:t>
            </a:r>
            <a:r>
              <a:rPr lang="en-US" sz="1100" dirty="0" smtClean="0"/>
              <a:t> </a:t>
            </a:r>
            <a:r>
              <a:rPr lang="en-US" sz="1100" dirty="0" err="1" smtClean="0"/>
              <a:t>register’a</a:t>
            </a:r>
            <a:r>
              <a:rPr lang="en-US" sz="1100" dirty="0" smtClean="0"/>
              <a:t> </a:t>
            </a:r>
            <a:r>
              <a:rPr lang="en-US" sz="1100" dirty="0" err="1" smtClean="0"/>
              <a:t>yazma</a:t>
            </a:r>
            <a:r>
              <a:rPr lang="en-US" sz="1100" dirty="0" smtClean="0"/>
              <a:t> </a:t>
            </a:r>
            <a:r>
              <a:rPr lang="en-US" sz="1100" dirty="0" err="1" smtClean="0"/>
              <a:t>yapacagini</a:t>
            </a:r>
            <a:r>
              <a:rPr lang="en-US" sz="1100" dirty="0" smtClean="0"/>
              <a:t> </a:t>
            </a:r>
            <a:r>
              <a:rPr lang="en-US" sz="1100" dirty="0" err="1" smtClean="0"/>
              <a:t>soyleyesin</a:t>
            </a:r>
            <a:r>
              <a:rPr lang="en-US" sz="1100" dirty="0" smtClean="0"/>
              <a:t>. O </a:t>
            </a:r>
            <a:r>
              <a:rPr lang="en-US" sz="1100" dirty="0" err="1" smtClean="0"/>
              <a:t>kaydedici</a:t>
            </a:r>
            <a:r>
              <a:rPr lang="en-US" sz="1100" dirty="0" smtClean="0"/>
              <a:t> de Line Control </a:t>
            </a:r>
            <a:r>
              <a:rPr lang="en-US" sz="1100" dirty="0" err="1" smtClean="0"/>
              <a:t>Register’dir</a:t>
            </a:r>
            <a:r>
              <a:rPr lang="en-US" sz="1100" dirty="0" smtClean="0"/>
              <a:t>. Line Control </a:t>
            </a:r>
            <a:r>
              <a:rPr lang="en-US" sz="1100" dirty="0" err="1" smtClean="0"/>
              <a:t>Register’in</a:t>
            </a:r>
            <a:r>
              <a:rPr lang="en-US" sz="1100" dirty="0" smtClean="0"/>
              <a:t> </a:t>
            </a:r>
            <a:r>
              <a:rPr lang="en-US" sz="1100" dirty="0" err="1" smtClean="0"/>
              <a:t>adresi</a:t>
            </a:r>
            <a:r>
              <a:rPr lang="en-US" sz="1100" dirty="0" smtClean="0"/>
              <a:t> 3f8’e 3 </a:t>
            </a:r>
            <a:r>
              <a:rPr lang="en-US" sz="1100" dirty="0" err="1" smtClean="0"/>
              <a:t>eklersek</a:t>
            </a:r>
            <a:r>
              <a:rPr lang="en-US" sz="1100" dirty="0" smtClean="0"/>
              <a:t> 3fb’dir. </a:t>
            </a:r>
            <a:r>
              <a:rPr lang="en-US" sz="1100" dirty="0" err="1" smtClean="0"/>
              <a:t>Yani</a:t>
            </a:r>
            <a:r>
              <a:rPr lang="en-US" sz="1100" dirty="0" smtClean="0"/>
              <a:t> once OUT 3fb </a:t>
            </a:r>
            <a:r>
              <a:rPr lang="en-US" sz="1100" dirty="0" err="1" smtClean="0"/>
              <a:t>falan</a:t>
            </a:r>
            <a:r>
              <a:rPr lang="en-US" sz="1100" dirty="0" smtClean="0"/>
              <a:t> </a:t>
            </a:r>
            <a:r>
              <a:rPr lang="en-US" sz="1100" dirty="0" err="1" smtClean="0"/>
              <a:t>bisey</a:t>
            </a:r>
            <a:r>
              <a:rPr lang="en-US" sz="1100" dirty="0" smtClean="0"/>
              <a:t> </a:t>
            </a:r>
            <a:r>
              <a:rPr lang="en-US" sz="1100" dirty="0" err="1" smtClean="0"/>
              <a:t>yazacaksin</a:t>
            </a:r>
            <a:r>
              <a:rPr lang="en-US" sz="1100" dirty="0" smtClean="0"/>
              <a:t> </a:t>
            </a:r>
            <a:r>
              <a:rPr lang="en-US" sz="1100" dirty="0" err="1" smtClean="0"/>
              <a:t>daha</a:t>
            </a:r>
            <a:r>
              <a:rPr lang="en-US" sz="1100" dirty="0" smtClean="0"/>
              <a:t> </a:t>
            </a:r>
            <a:r>
              <a:rPr lang="en-US" sz="1100" dirty="0" err="1" smtClean="0"/>
              <a:t>sonra</a:t>
            </a:r>
            <a:r>
              <a:rPr lang="en-US" sz="1100" dirty="0" smtClean="0"/>
              <a:t> OUT 3f9 </a:t>
            </a:r>
            <a:r>
              <a:rPr lang="en-US" sz="1100" dirty="0" err="1" smtClean="0"/>
              <a:t>yapacaksin</a:t>
            </a:r>
            <a:r>
              <a:rPr lang="en-US" sz="1100" dirty="0" smtClean="0"/>
              <a:t>.</a:t>
            </a: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356099"/>
            <a:ext cx="3528392" cy="322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02" y="-13345"/>
            <a:ext cx="6447025" cy="4477036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6720427" y="0"/>
            <a:ext cx="2423573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900" dirty="0" err="1" smtClean="0"/>
              <a:t>Simdi</a:t>
            </a:r>
            <a:r>
              <a:rPr lang="en-US" sz="900" dirty="0" smtClean="0"/>
              <a:t> </a:t>
            </a:r>
            <a:r>
              <a:rPr lang="en-US" sz="900" dirty="0" err="1"/>
              <a:t>burdaki</a:t>
            </a:r>
            <a:r>
              <a:rPr lang="en-US" sz="900" dirty="0"/>
              <a:t> </a:t>
            </a:r>
            <a:r>
              <a:rPr lang="en-US" sz="900" dirty="0" err="1"/>
              <a:t>kaydedicilerin</a:t>
            </a:r>
            <a:r>
              <a:rPr lang="en-US" sz="900" dirty="0"/>
              <a:t> </a:t>
            </a:r>
            <a:r>
              <a:rPr lang="en-US" sz="900" dirty="0" err="1"/>
              <a:t>hepsi</a:t>
            </a:r>
            <a:r>
              <a:rPr lang="en-US" sz="900" dirty="0"/>
              <a:t> 8 </a:t>
            </a:r>
            <a:r>
              <a:rPr lang="en-US" sz="900" dirty="0" err="1"/>
              <a:t>bitliktir</a:t>
            </a:r>
            <a:r>
              <a:rPr lang="en-US" sz="900" dirty="0"/>
              <a:t>. </a:t>
            </a:r>
            <a:r>
              <a:rPr lang="en-US" sz="900" dirty="0" err="1"/>
              <a:t>Fakat</a:t>
            </a:r>
            <a:r>
              <a:rPr lang="en-US" sz="900" dirty="0"/>
              <a:t> </a:t>
            </a:r>
            <a:r>
              <a:rPr lang="en-US" sz="900" dirty="0" err="1"/>
              <a:t>gelen</a:t>
            </a:r>
            <a:r>
              <a:rPr lang="en-US" sz="900" dirty="0"/>
              <a:t> </a:t>
            </a:r>
            <a:r>
              <a:rPr lang="en-US" sz="900" dirty="0" err="1"/>
              <a:t>frame’in</a:t>
            </a:r>
            <a:r>
              <a:rPr lang="en-US" sz="900" dirty="0"/>
              <a:t> </a:t>
            </a:r>
            <a:r>
              <a:rPr lang="en-US" sz="900" dirty="0" err="1"/>
              <a:t>veri</a:t>
            </a:r>
            <a:r>
              <a:rPr lang="en-US" sz="900" dirty="0"/>
              <a:t> </a:t>
            </a:r>
            <a:r>
              <a:rPr lang="en-US" sz="900" dirty="0" err="1"/>
              <a:t>bitlerinin</a:t>
            </a:r>
            <a:r>
              <a:rPr lang="en-US" sz="900" dirty="0"/>
              <a:t> </a:t>
            </a:r>
            <a:r>
              <a:rPr lang="en-US" sz="900" dirty="0" err="1"/>
              <a:t>sayisinin</a:t>
            </a:r>
            <a:r>
              <a:rPr lang="en-US" sz="900" dirty="0"/>
              <a:t> </a:t>
            </a:r>
            <a:r>
              <a:rPr lang="en-US" sz="900" dirty="0" err="1"/>
              <a:t>illa</a:t>
            </a:r>
            <a:r>
              <a:rPr lang="en-US" sz="900" dirty="0"/>
              <a:t> 8 bit </a:t>
            </a:r>
            <a:r>
              <a:rPr lang="en-US" sz="900" dirty="0" err="1"/>
              <a:t>olmasina</a:t>
            </a:r>
            <a:r>
              <a:rPr lang="en-US" sz="900" dirty="0"/>
              <a:t> </a:t>
            </a:r>
            <a:r>
              <a:rPr lang="en-US" sz="900" dirty="0" err="1"/>
              <a:t>gerek</a:t>
            </a:r>
            <a:r>
              <a:rPr lang="en-US" sz="900" dirty="0"/>
              <a:t> </a:t>
            </a:r>
            <a:r>
              <a:rPr lang="en-US" sz="900" dirty="0" err="1"/>
              <a:t>yoktur</a:t>
            </a:r>
            <a:r>
              <a:rPr lang="en-US" sz="900" dirty="0"/>
              <a:t> </a:t>
            </a:r>
            <a:r>
              <a:rPr lang="en-US" sz="900" dirty="0" err="1"/>
              <a:t>yani</a:t>
            </a:r>
            <a:r>
              <a:rPr lang="en-US" sz="900" dirty="0"/>
              <a:t>. </a:t>
            </a:r>
            <a:r>
              <a:rPr lang="en-US" sz="900" dirty="0" err="1"/>
              <a:t>Mesela</a:t>
            </a:r>
            <a:r>
              <a:rPr lang="en-US" sz="900" dirty="0"/>
              <a:t> 5 bit </a:t>
            </a:r>
            <a:r>
              <a:rPr lang="en-US" sz="900" dirty="0" err="1"/>
              <a:t>olabilir</a:t>
            </a:r>
            <a:r>
              <a:rPr lang="en-US" sz="900" dirty="0"/>
              <a:t> </a:t>
            </a:r>
            <a:r>
              <a:rPr lang="en-US" sz="900" dirty="0" err="1"/>
              <a:t>bu</a:t>
            </a:r>
            <a:r>
              <a:rPr lang="en-US" sz="900" dirty="0"/>
              <a:t> </a:t>
            </a:r>
            <a:r>
              <a:rPr lang="en-US" sz="900" dirty="0" err="1"/>
              <a:t>yapiyi</a:t>
            </a:r>
            <a:r>
              <a:rPr lang="en-US" sz="900" dirty="0"/>
              <a:t> </a:t>
            </a:r>
            <a:r>
              <a:rPr lang="en-US" sz="900" dirty="0" err="1"/>
              <a:t>zaten</a:t>
            </a:r>
            <a:r>
              <a:rPr lang="en-US" sz="900" dirty="0"/>
              <a:t> biz </a:t>
            </a:r>
            <a:r>
              <a:rPr lang="en-US" sz="900" dirty="0" err="1"/>
              <a:t>belirliyoruz</a:t>
            </a:r>
            <a:r>
              <a:rPr lang="en-US" sz="900" dirty="0"/>
              <a:t>. </a:t>
            </a:r>
            <a:r>
              <a:rPr lang="en-US" sz="900" dirty="0" err="1"/>
              <a:t>Ve</a:t>
            </a:r>
            <a:r>
              <a:rPr lang="en-US" sz="900" dirty="0"/>
              <a:t> </a:t>
            </a:r>
            <a:r>
              <a:rPr lang="en-US" sz="900" dirty="0" err="1"/>
              <a:t>gelen</a:t>
            </a:r>
            <a:r>
              <a:rPr lang="en-US" sz="900" dirty="0"/>
              <a:t> o 5 </a:t>
            </a:r>
            <a:r>
              <a:rPr lang="en-US" sz="900" dirty="0" err="1"/>
              <a:t>biti</a:t>
            </a:r>
            <a:r>
              <a:rPr lang="en-US" sz="900" dirty="0"/>
              <a:t> de </a:t>
            </a:r>
            <a:r>
              <a:rPr lang="en-US" sz="900" dirty="0" err="1"/>
              <a:t>kaydedicinin</a:t>
            </a:r>
            <a:r>
              <a:rPr lang="en-US" sz="900" dirty="0"/>
              <a:t> </a:t>
            </a:r>
            <a:r>
              <a:rPr lang="en-US" sz="900" dirty="0" err="1"/>
              <a:t>en</a:t>
            </a:r>
            <a:r>
              <a:rPr lang="en-US" sz="900" dirty="0"/>
              <a:t> </a:t>
            </a:r>
            <a:r>
              <a:rPr lang="en-US" sz="900" dirty="0" err="1"/>
              <a:t>anlamsiz</a:t>
            </a:r>
            <a:r>
              <a:rPr lang="en-US" sz="900" dirty="0"/>
              <a:t> 5 </a:t>
            </a:r>
            <a:r>
              <a:rPr lang="en-US" sz="900" dirty="0" err="1"/>
              <a:t>bitine</a:t>
            </a:r>
            <a:r>
              <a:rPr lang="en-US" sz="900" dirty="0"/>
              <a:t> </a:t>
            </a:r>
            <a:r>
              <a:rPr lang="en-US" sz="900" dirty="0" err="1"/>
              <a:t>yazmamiz</a:t>
            </a:r>
            <a:r>
              <a:rPr lang="en-US" sz="900" dirty="0"/>
              <a:t> </a:t>
            </a:r>
            <a:r>
              <a:rPr lang="en-US" sz="900" dirty="0" err="1"/>
              <a:t>gerekir</a:t>
            </a:r>
            <a:r>
              <a:rPr lang="en-US" sz="900" dirty="0"/>
              <a:t>. </a:t>
            </a:r>
            <a:r>
              <a:rPr lang="en-US" sz="900" dirty="0" err="1"/>
              <a:t>Yani</a:t>
            </a:r>
            <a:r>
              <a:rPr lang="en-US" sz="900" dirty="0"/>
              <a:t> </a:t>
            </a:r>
            <a:r>
              <a:rPr lang="en-US" sz="900" dirty="0" err="1"/>
              <a:t>aslinda</a:t>
            </a:r>
            <a:r>
              <a:rPr lang="en-US" sz="900" dirty="0"/>
              <a:t> biz o 8 </a:t>
            </a:r>
            <a:r>
              <a:rPr lang="en-US" sz="900" dirty="0" err="1"/>
              <a:t>bitin</a:t>
            </a:r>
            <a:r>
              <a:rPr lang="en-US" sz="900" dirty="0"/>
              <a:t> </a:t>
            </a:r>
            <a:r>
              <a:rPr lang="en-US" sz="900" dirty="0" err="1"/>
              <a:t>hepsini</a:t>
            </a:r>
            <a:r>
              <a:rPr lang="en-US" sz="900" dirty="0"/>
              <a:t> </a:t>
            </a:r>
            <a:r>
              <a:rPr lang="en-US" sz="900" dirty="0" err="1"/>
              <a:t>dolduracaz</a:t>
            </a:r>
            <a:r>
              <a:rPr lang="en-US" sz="900" dirty="0"/>
              <a:t> </a:t>
            </a:r>
            <a:r>
              <a:rPr lang="en-US" sz="900" dirty="0" err="1"/>
              <a:t>tamam</a:t>
            </a:r>
            <a:r>
              <a:rPr lang="en-US" sz="900" dirty="0"/>
              <a:t> </a:t>
            </a:r>
            <a:r>
              <a:rPr lang="en-US" sz="900" dirty="0" err="1"/>
              <a:t>ama</a:t>
            </a:r>
            <a:r>
              <a:rPr lang="en-US" sz="900" dirty="0"/>
              <a:t> </a:t>
            </a:r>
            <a:r>
              <a:rPr lang="en-US" sz="900" dirty="0" err="1"/>
              <a:t>cerceve</a:t>
            </a:r>
            <a:r>
              <a:rPr lang="en-US" sz="900" dirty="0"/>
              <a:t> </a:t>
            </a:r>
            <a:r>
              <a:rPr lang="en-US" sz="900" dirty="0" err="1"/>
              <a:t>formatini</a:t>
            </a:r>
            <a:r>
              <a:rPr lang="en-US" sz="900" dirty="0"/>
              <a:t> 5 bit </a:t>
            </a:r>
            <a:r>
              <a:rPr lang="en-US" sz="900" dirty="0" err="1"/>
              <a:t>programladigimiz</a:t>
            </a:r>
            <a:r>
              <a:rPr lang="en-US" sz="900" dirty="0"/>
              <a:t> </a:t>
            </a:r>
            <a:r>
              <a:rPr lang="en-US" sz="900" dirty="0" err="1"/>
              <a:t>icin</a:t>
            </a:r>
            <a:r>
              <a:rPr lang="en-US" sz="900" dirty="0"/>
              <a:t> UART </a:t>
            </a:r>
            <a:r>
              <a:rPr lang="en-US" sz="900" dirty="0" err="1"/>
              <a:t>icinde</a:t>
            </a:r>
            <a:r>
              <a:rPr lang="en-US" sz="900" dirty="0"/>
              <a:t> </a:t>
            </a:r>
            <a:r>
              <a:rPr lang="en-US" sz="900" dirty="0" err="1"/>
              <a:t>bu</a:t>
            </a:r>
            <a:r>
              <a:rPr lang="en-US" sz="900" dirty="0"/>
              <a:t> </a:t>
            </a:r>
            <a:r>
              <a:rPr lang="en-US" sz="900" dirty="0" err="1"/>
              <a:t>kaydedicisinin</a:t>
            </a:r>
            <a:r>
              <a:rPr lang="en-US" sz="900" dirty="0"/>
              <a:t> </a:t>
            </a:r>
            <a:r>
              <a:rPr lang="en-US" sz="900" dirty="0" err="1"/>
              <a:t>sadece</a:t>
            </a:r>
            <a:r>
              <a:rPr lang="en-US" sz="900" dirty="0"/>
              <a:t> </a:t>
            </a:r>
            <a:r>
              <a:rPr lang="en-US" sz="900" dirty="0" err="1"/>
              <a:t>en</a:t>
            </a:r>
            <a:r>
              <a:rPr lang="en-US" sz="900" dirty="0"/>
              <a:t> </a:t>
            </a:r>
            <a:r>
              <a:rPr lang="en-US" sz="900" dirty="0" err="1"/>
              <a:t>anlamsiz</a:t>
            </a:r>
            <a:r>
              <a:rPr lang="en-US" sz="900" dirty="0"/>
              <a:t> 5 </a:t>
            </a:r>
            <a:r>
              <a:rPr lang="en-US" sz="900" dirty="0" err="1"/>
              <a:t>bitini</a:t>
            </a:r>
            <a:r>
              <a:rPr lang="en-US" sz="900" dirty="0"/>
              <a:t> </a:t>
            </a:r>
            <a:r>
              <a:rPr lang="en-US" sz="900" dirty="0" err="1"/>
              <a:t>gorecektir</a:t>
            </a:r>
            <a:r>
              <a:rPr lang="en-US" sz="900" dirty="0"/>
              <a:t> </a:t>
            </a:r>
            <a:r>
              <a:rPr lang="en-US" sz="900" dirty="0" err="1"/>
              <a:t>diger</a:t>
            </a:r>
            <a:r>
              <a:rPr lang="en-US" sz="900" dirty="0"/>
              <a:t> 3 bite </a:t>
            </a:r>
            <a:r>
              <a:rPr lang="en-US" sz="900" dirty="0" err="1"/>
              <a:t>bakmayacaktir</a:t>
            </a:r>
            <a:r>
              <a:rPr lang="en-US" sz="900" dirty="0"/>
              <a:t> bile </a:t>
            </a:r>
            <a:r>
              <a:rPr lang="en-US" sz="900" dirty="0" err="1"/>
              <a:t>yani</a:t>
            </a:r>
            <a:r>
              <a:rPr lang="en-US" sz="900" dirty="0" smtClean="0"/>
              <a:t>.</a:t>
            </a:r>
          </a:p>
          <a:p>
            <a:endParaRPr lang="en-US" sz="900" dirty="0" smtClean="0"/>
          </a:p>
          <a:p>
            <a:pPr marL="171450" indent="-171450">
              <a:buFontTx/>
              <a:buChar char="-"/>
            </a:pPr>
            <a:r>
              <a:rPr lang="en-US" sz="900" dirty="0" err="1" smtClean="0"/>
              <a:t>Ve</a:t>
            </a:r>
            <a:r>
              <a:rPr lang="en-US" sz="900" dirty="0" smtClean="0"/>
              <a:t> </a:t>
            </a:r>
            <a:r>
              <a:rPr lang="en-US" sz="900" dirty="0" err="1"/>
              <a:t>yine</a:t>
            </a:r>
            <a:r>
              <a:rPr lang="en-US" sz="900" dirty="0"/>
              <a:t> </a:t>
            </a:r>
            <a:r>
              <a:rPr lang="en-US" sz="900" dirty="0" err="1"/>
              <a:t>dusunecek</a:t>
            </a:r>
            <a:r>
              <a:rPr lang="en-US" sz="900" dirty="0"/>
              <a:t> </a:t>
            </a:r>
            <a:r>
              <a:rPr lang="en-US" sz="900" dirty="0" err="1"/>
              <a:t>olursak</a:t>
            </a:r>
            <a:r>
              <a:rPr lang="en-US" sz="900" dirty="0"/>
              <a:t> </a:t>
            </a:r>
            <a:r>
              <a:rPr lang="en-US" sz="900" dirty="0" err="1"/>
              <a:t>mesela</a:t>
            </a:r>
            <a:r>
              <a:rPr lang="en-US" sz="900" dirty="0"/>
              <a:t> </a:t>
            </a:r>
            <a:r>
              <a:rPr lang="en-US" sz="900" dirty="0" err="1"/>
              <a:t>yine</a:t>
            </a:r>
            <a:r>
              <a:rPr lang="en-US" sz="900" dirty="0"/>
              <a:t> 5 bit </a:t>
            </a:r>
            <a:r>
              <a:rPr lang="en-US" sz="900" dirty="0" err="1"/>
              <a:t>olarak</a:t>
            </a:r>
            <a:r>
              <a:rPr lang="en-US" sz="900" dirty="0"/>
              <a:t> </a:t>
            </a:r>
            <a:r>
              <a:rPr lang="en-US" sz="900" dirty="0" err="1"/>
              <a:t>belirlenmis</a:t>
            </a:r>
            <a:r>
              <a:rPr lang="en-US" sz="900" dirty="0"/>
              <a:t> frame </a:t>
            </a:r>
            <a:r>
              <a:rPr lang="en-US" sz="900" dirty="0" err="1"/>
              <a:t>formatinin</a:t>
            </a:r>
            <a:r>
              <a:rPr lang="en-US" sz="900" dirty="0"/>
              <a:t> </a:t>
            </a:r>
            <a:r>
              <a:rPr lang="en-US" sz="900" dirty="0" err="1"/>
              <a:t>icerigini</a:t>
            </a:r>
            <a:r>
              <a:rPr lang="en-US" sz="900" dirty="0"/>
              <a:t> </a:t>
            </a:r>
            <a:r>
              <a:rPr lang="en-US" sz="900" dirty="0" err="1"/>
              <a:t>iste</a:t>
            </a:r>
            <a:r>
              <a:rPr lang="en-US" sz="900" dirty="0"/>
              <a:t> 8 bit </a:t>
            </a:r>
            <a:r>
              <a:rPr lang="en-US" sz="900" dirty="0" err="1"/>
              <a:t>olacak</a:t>
            </a:r>
            <a:r>
              <a:rPr lang="en-US" sz="900" dirty="0"/>
              <a:t> </a:t>
            </a:r>
            <a:r>
              <a:rPr lang="en-US" sz="900" dirty="0" err="1"/>
              <a:t>sekilde</a:t>
            </a:r>
            <a:r>
              <a:rPr lang="en-US" sz="900" dirty="0"/>
              <a:t> Receiver Buffer </a:t>
            </a:r>
            <a:r>
              <a:rPr lang="en-US" sz="900" dirty="0" err="1"/>
              <a:t>Register’a</a:t>
            </a:r>
            <a:r>
              <a:rPr lang="en-US" sz="900" dirty="0"/>
              <a:t> </a:t>
            </a:r>
            <a:r>
              <a:rPr lang="en-US" sz="900" dirty="0" err="1"/>
              <a:t>yazdik</a:t>
            </a:r>
            <a:r>
              <a:rPr lang="en-US" sz="900" dirty="0"/>
              <a:t>. </a:t>
            </a:r>
            <a:r>
              <a:rPr lang="en-US" sz="900" dirty="0" err="1"/>
              <a:t>Fakat</a:t>
            </a:r>
            <a:r>
              <a:rPr lang="en-US" sz="900" dirty="0"/>
              <a:t> </a:t>
            </a:r>
            <a:r>
              <a:rPr lang="en-US" sz="900" dirty="0" err="1"/>
              <a:t>burdan</a:t>
            </a:r>
            <a:r>
              <a:rPr lang="en-US" sz="900" dirty="0"/>
              <a:t> </a:t>
            </a:r>
            <a:r>
              <a:rPr lang="en-US" sz="900" dirty="0" err="1"/>
              <a:t>gelip</a:t>
            </a:r>
            <a:r>
              <a:rPr lang="en-US" sz="900" dirty="0"/>
              <a:t> CPU </a:t>
            </a:r>
            <a:r>
              <a:rPr lang="en-US" sz="900" dirty="0" err="1"/>
              <a:t>okudugunda</a:t>
            </a:r>
            <a:r>
              <a:rPr lang="en-US" sz="900" dirty="0"/>
              <a:t> 8 bit </a:t>
            </a:r>
            <a:r>
              <a:rPr lang="en-US" sz="900" dirty="0" err="1"/>
              <a:t>okuyacak</a:t>
            </a:r>
            <a:r>
              <a:rPr lang="en-US" sz="900" dirty="0"/>
              <a:t> </a:t>
            </a:r>
            <a:r>
              <a:rPr lang="en-US" sz="900" dirty="0" err="1"/>
              <a:t>ve</a:t>
            </a:r>
            <a:r>
              <a:rPr lang="en-US" sz="900" dirty="0"/>
              <a:t> </a:t>
            </a:r>
            <a:r>
              <a:rPr lang="en-US" sz="900" dirty="0" err="1"/>
              <a:t>bu</a:t>
            </a:r>
            <a:r>
              <a:rPr lang="en-US" sz="900" dirty="0"/>
              <a:t> 8 </a:t>
            </a:r>
            <a:r>
              <a:rPr lang="en-US" sz="900" dirty="0" err="1"/>
              <a:t>bitin</a:t>
            </a:r>
            <a:r>
              <a:rPr lang="en-US" sz="900" dirty="0"/>
              <a:t> </a:t>
            </a:r>
            <a:r>
              <a:rPr lang="en-US" sz="900" dirty="0" err="1"/>
              <a:t>sadece</a:t>
            </a:r>
            <a:r>
              <a:rPr lang="en-US" sz="900" dirty="0"/>
              <a:t> </a:t>
            </a:r>
            <a:r>
              <a:rPr lang="en-US" sz="900" dirty="0" err="1"/>
              <a:t>anlamsiz</a:t>
            </a:r>
            <a:r>
              <a:rPr lang="en-US" sz="900" dirty="0"/>
              <a:t> 5 </a:t>
            </a:r>
            <a:r>
              <a:rPr lang="en-US" sz="900" dirty="0" err="1"/>
              <a:t>biti</a:t>
            </a:r>
            <a:r>
              <a:rPr lang="en-US" sz="900" dirty="0"/>
              <a:t> </a:t>
            </a:r>
            <a:r>
              <a:rPr lang="en-US" sz="900" dirty="0" err="1"/>
              <a:t>veri</a:t>
            </a:r>
            <a:r>
              <a:rPr lang="en-US" sz="900" dirty="0"/>
              <a:t> </a:t>
            </a:r>
            <a:r>
              <a:rPr lang="en-US" sz="900" dirty="0" err="1"/>
              <a:t>diger</a:t>
            </a:r>
            <a:r>
              <a:rPr lang="en-US" sz="900" dirty="0"/>
              <a:t> 3 bit </a:t>
            </a:r>
            <a:r>
              <a:rPr lang="en-US" sz="900" dirty="0" err="1"/>
              <a:t>veri</a:t>
            </a:r>
            <a:r>
              <a:rPr lang="en-US" sz="900" dirty="0"/>
              <a:t> </a:t>
            </a:r>
            <a:r>
              <a:rPr lang="en-US" sz="900" dirty="0" err="1"/>
              <a:t>degil</a:t>
            </a:r>
            <a:r>
              <a:rPr lang="en-US" sz="900" dirty="0"/>
              <a:t>. </a:t>
            </a:r>
            <a:r>
              <a:rPr lang="en-US" sz="900" dirty="0" err="1"/>
              <a:t>Iste</a:t>
            </a:r>
            <a:r>
              <a:rPr lang="en-US" sz="900" dirty="0"/>
              <a:t> </a:t>
            </a:r>
            <a:r>
              <a:rPr lang="en-US" sz="900" dirty="0" err="1"/>
              <a:t>bu</a:t>
            </a:r>
            <a:r>
              <a:rPr lang="en-US" sz="900" dirty="0"/>
              <a:t> </a:t>
            </a:r>
            <a:r>
              <a:rPr lang="en-US" sz="900" dirty="0" err="1"/>
              <a:t>tarz</a:t>
            </a:r>
            <a:r>
              <a:rPr lang="en-US" sz="900" dirty="0"/>
              <a:t> </a:t>
            </a:r>
            <a:r>
              <a:rPr lang="en-US" sz="900" dirty="0" err="1"/>
              <a:t>okuma</a:t>
            </a:r>
            <a:r>
              <a:rPr lang="en-US" sz="900" dirty="0"/>
              <a:t> </a:t>
            </a:r>
            <a:r>
              <a:rPr lang="en-US" sz="900" dirty="0" err="1"/>
              <a:t>veya</a:t>
            </a:r>
            <a:r>
              <a:rPr lang="en-US" sz="900" dirty="0"/>
              <a:t> </a:t>
            </a:r>
            <a:r>
              <a:rPr lang="en-US" sz="900" dirty="0" err="1"/>
              <a:t>yazmada</a:t>
            </a:r>
            <a:r>
              <a:rPr lang="en-US" sz="900" dirty="0"/>
              <a:t> </a:t>
            </a:r>
            <a:r>
              <a:rPr lang="en-US" sz="900" dirty="0" err="1"/>
              <a:t>olabilecek</a:t>
            </a:r>
            <a:r>
              <a:rPr lang="en-US" sz="900" dirty="0"/>
              <a:t> </a:t>
            </a:r>
            <a:r>
              <a:rPr lang="en-US" sz="900" dirty="0" err="1"/>
              <a:t>sikintilari</a:t>
            </a:r>
            <a:r>
              <a:rPr lang="en-US" sz="900" dirty="0"/>
              <a:t> biz </a:t>
            </a:r>
            <a:r>
              <a:rPr lang="en-US" sz="900" dirty="0" err="1"/>
              <a:t>yazdigimiz</a:t>
            </a:r>
            <a:r>
              <a:rPr lang="en-US" sz="900" dirty="0"/>
              <a:t> </a:t>
            </a:r>
            <a:r>
              <a:rPr lang="en-US" sz="900" dirty="0" err="1"/>
              <a:t>programla</a:t>
            </a:r>
            <a:r>
              <a:rPr lang="en-US" sz="900" dirty="0"/>
              <a:t> </a:t>
            </a:r>
            <a:r>
              <a:rPr lang="en-US" sz="900" dirty="0" err="1"/>
              <a:t>engelleyecegiz</a:t>
            </a:r>
            <a:r>
              <a:rPr lang="en-US" sz="900" dirty="0"/>
              <a:t>. </a:t>
            </a:r>
            <a:r>
              <a:rPr lang="en-US" sz="900" dirty="0" err="1"/>
              <a:t>Yani</a:t>
            </a:r>
            <a:r>
              <a:rPr lang="en-US" sz="900" dirty="0"/>
              <a:t> </a:t>
            </a:r>
            <a:r>
              <a:rPr lang="en-US" sz="900" dirty="0" err="1"/>
              <a:t>yazarken</a:t>
            </a:r>
            <a:r>
              <a:rPr lang="en-US" sz="900" dirty="0"/>
              <a:t> de 8 </a:t>
            </a:r>
            <a:r>
              <a:rPr lang="en-US" sz="900" dirty="0" err="1"/>
              <a:t>yaziyoruz</a:t>
            </a:r>
            <a:r>
              <a:rPr lang="en-US" sz="900" dirty="0"/>
              <a:t>, </a:t>
            </a:r>
            <a:r>
              <a:rPr lang="en-US" sz="900" dirty="0" err="1"/>
              <a:t>okurken</a:t>
            </a:r>
            <a:r>
              <a:rPr lang="en-US" sz="900" dirty="0"/>
              <a:t> de 8 </a:t>
            </a:r>
            <a:r>
              <a:rPr lang="en-US" sz="900" dirty="0" err="1"/>
              <a:t>okuyoruz</a:t>
            </a:r>
            <a:r>
              <a:rPr lang="en-US" sz="900" dirty="0"/>
              <a:t> </a:t>
            </a:r>
            <a:r>
              <a:rPr lang="en-US" sz="900" dirty="0" err="1"/>
              <a:t>ama</a:t>
            </a:r>
            <a:r>
              <a:rPr lang="en-US" sz="900" dirty="0"/>
              <a:t> </a:t>
            </a:r>
            <a:r>
              <a:rPr lang="en-US" sz="900" dirty="0" err="1"/>
              <a:t>anlamli</a:t>
            </a:r>
            <a:r>
              <a:rPr lang="en-US" sz="900" dirty="0"/>
              <a:t> </a:t>
            </a:r>
            <a:r>
              <a:rPr lang="en-US" sz="900" dirty="0" err="1"/>
              <a:t>olan</a:t>
            </a:r>
            <a:r>
              <a:rPr lang="en-US" sz="900" dirty="0"/>
              <a:t> 3 bit </a:t>
            </a:r>
            <a:r>
              <a:rPr lang="en-US" sz="900" dirty="0" err="1"/>
              <a:t>gercek</a:t>
            </a:r>
            <a:r>
              <a:rPr lang="en-US" sz="900" dirty="0"/>
              <a:t> </a:t>
            </a:r>
            <a:r>
              <a:rPr lang="en-US" sz="900" dirty="0" err="1"/>
              <a:t>veri</a:t>
            </a:r>
            <a:r>
              <a:rPr lang="en-US" sz="900" dirty="0"/>
              <a:t> </a:t>
            </a:r>
            <a:r>
              <a:rPr lang="en-US" sz="900" dirty="0" err="1"/>
              <a:t>degil</a:t>
            </a:r>
            <a:r>
              <a:rPr lang="en-US" sz="900" dirty="0"/>
              <a:t> </a:t>
            </a:r>
            <a:r>
              <a:rPr lang="en-US" sz="900" dirty="0" err="1"/>
              <a:t>onlari</a:t>
            </a:r>
            <a:r>
              <a:rPr lang="en-US" sz="900" dirty="0"/>
              <a:t> </a:t>
            </a:r>
            <a:r>
              <a:rPr lang="en-US" sz="900" dirty="0" err="1"/>
              <a:t>iki</a:t>
            </a:r>
            <a:r>
              <a:rPr lang="en-US" sz="900" dirty="0"/>
              <a:t> </a:t>
            </a:r>
            <a:r>
              <a:rPr lang="en-US" sz="900" dirty="0" err="1"/>
              <a:t>islem</a:t>
            </a:r>
            <a:r>
              <a:rPr lang="en-US" sz="900" dirty="0"/>
              <a:t> </a:t>
            </a:r>
            <a:r>
              <a:rPr lang="en-US" sz="900" dirty="0" err="1"/>
              <a:t>icin</a:t>
            </a:r>
            <a:r>
              <a:rPr lang="en-US" sz="900" dirty="0"/>
              <a:t> de </a:t>
            </a:r>
            <a:r>
              <a:rPr lang="en-US" sz="900" dirty="0" err="1"/>
              <a:t>gozardi</a:t>
            </a:r>
            <a:r>
              <a:rPr lang="en-US" sz="900" dirty="0"/>
              <a:t> </a:t>
            </a:r>
            <a:r>
              <a:rPr lang="en-US" sz="900" dirty="0" err="1"/>
              <a:t>etmemiz</a:t>
            </a:r>
            <a:r>
              <a:rPr lang="en-US" sz="900" dirty="0"/>
              <a:t> </a:t>
            </a:r>
            <a:r>
              <a:rPr lang="en-US" sz="900" dirty="0" err="1"/>
              <a:t>gerekir</a:t>
            </a:r>
            <a:r>
              <a:rPr lang="en-US" sz="900" dirty="0" smtClean="0"/>
              <a:t>.</a:t>
            </a:r>
          </a:p>
          <a:p>
            <a:pPr marL="171450" indent="-171450">
              <a:buFontTx/>
              <a:buChar char="-"/>
            </a:pPr>
            <a:endParaRPr lang="en-US" sz="900" dirty="0"/>
          </a:p>
          <a:p>
            <a:pPr marL="171450" indent="-171450">
              <a:buFontTx/>
              <a:buChar char="-"/>
            </a:pPr>
            <a:r>
              <a:rPr lang="en-US" sz="900" dirty="0" smtClean="0"/>
              <a:t>Interrupt </a:t>
            </a:r>
            <a:r>
              <a:rPr lang="en-US" sz="900" dirty="0"/>
              <a:t>Enable Register = </a:t>
            </a:r>
            <a:r>
              <a:rPr lang="en-US" sz="900" dirty="0" err="1"/>
              <a:t>Sadece</a:t>
            </a:r>
            <a:r>
              <a:rPr lang="en-US" sz="900" dirty="0"/>
              <a:t> </a:t>
            </a:r>
            <a:r>
              <a:rPr lang="en-US" sz="900" dirty="0" err="1"/>
              <a:t>anlamsiz</a:t>
            </a:r>
            <a:r>
              <a:rPr lang="en-US" sz="900" dirty="0"/>
              <a:t> 4 </a:t>
            </a:r>
            <a:r>
              <a:rPr lang="en-US" sz="900" dirty="0" err="1"/>
              <a:t>biti</a:t>
            </a:r>
            <a:r>
              <a:rPr lang="en-US" sz="900" dirty="0"/>
              <a:t> </a:t>
            </a:r>
            <a:r>
              <a:rPr lang="en-US" sz="900" dirty="0" err="1"/>
              <a:t>bizim</a:t>
            </a:r>
            <a:r>
              <a:rPr lang="en-US" sz="900" dirty="0"/>
              <a:t> </a:t>
            </a:r>
            <a:r>
              <a:rPr lang="en-US" sz="900" dirty="0" err="1"/>
              <a:t>icin</a:t>
            </a:r>
            <a:r>
              <a:rPr lang="en-US" sz="900" dirty="0"/>
              <a:t> </a:t>
            </a:r>
            <a:r>
              <a:rPr lang="en-US" sz="900" dirty="0" err="1"/>
              <a:t>onemlidir</a:t>
            </a:r>
            <a:r>
              <a:rPr lang="en-US" sz="900" dirty="0"/>
              <a:t>. Ilk </a:t>
            </a:r>
            <a:r>
              <a:rPr lang="en-US" sz="900" dirty="0" err="1"/>
              <a:t>bitini</a:t>
            </a:r>
            <a:r>
              <a:rPr lang="en-US" sz="900" dirty="0"/>
              <a:t> </a:t>
            </a:r>
            <a:r>
              <a:rPr lang="en-US" sz="900" dirty="0" err="1"/>
              <a:t>setlersek</a:t>
            </a:r>
            <a:r>
              <a:rPr lang="en-US" sz="900" dirty="0"/>
              <a:t> Receiver </a:t>
            </a:r>
            <a:r>
              <a:rPr lang="en-US" sz="900" dirty="0" err="1"/>
              <a:t>Buffer’a</a:t>
            </a:r>
            <a:r>
              <a:rPr lang="en-US" sz="900" dirty="0"/>
              <a:t> </a:t>
            </a:r>
            <a:r>
              <a:rPr lang="en-US" sz="900" dirty="0" err="1"/>
              <a:t>bir</a:t>
            </a:r>
            <a:r>
              <a:rPr lang="en-US" sz="900" dirty="0"/>
              <a:t> </a:t>
            </a:r>
            <a:r>
              <a:rPr lang="en-US" sz="900" dirty="0" err="1"/>
              <a:t>veri</a:t>
            </a:r>
            <a:r>
              <a:rPr lang="en-US" sz="900" dirty="0"/>
              <a:t> </a:t>
            </a:r>
            <a:r>
              <a:rPr lang="en-US" sz="900" dirty="0" err="1"/>
              <a:t>koyuldugunda</a:t>
            </a:r>
            <a:r>
              <a:rPr lang="en-US" sz="900" dirty="0"/>
              <a:t> </a:t>
            </a:r>
            <a:r>
              <a:rPr lang="en-US" sz="900" dirty="0" err="1"/>
              <a:t>islemciye</a:t>
            </a:r>
            <a:r>
              <a:rPr lang="en-US" sz="900" dirty="0"/>
              <a:t> </a:t>
            </a:r>
            <a:r>
              <a:rPr lang="en-US" sz="900" dirty="0" err="1"/>
              <a:t>kesme</a:t>
            </a:r>
            <a:r>
              <a:rPr lang="en-US" sz="900" dirty="0"/>
              <a:t> </a:t>
            </a:r>
            <a:r>
              <a:rPr lang="en-US" sz="900" dirty="0" err="1"/>
              <a:t>gonder</a:t>
            </a:r>
            <a:r>
              <a:rPr lang="en-US" sz="900" dirty="0"/>
              <a:t> </a:t>
            </a:r>
            <a:r>
              <a:rPr lang="en-US" sz="900" dirty="0" err="1"/>
              <a:t>demek</a:t>
            </a:r>
            <a:r>
              <a:rPr lang="en-US" sz="900" dirty="0"/>
              <a:t> </a:t>
            </a:r>
            <a:r>
              <a:rPr lang="en-US" sz="900" dirty="0" err="1"/>
              <a:t>oluyor</a:t>
            </a:r>
            <a:r>
              <a:rPr lang="en-US" sz="900" dirty="0"/>
              <a:t> UART </a:t>
            </a:r>
            <a:r>
              <a:rPr lang="en-US" sz="900" dirty="0" err="1"/>
              <a:t>cipi</a:t>
            </a:r>
            <a:r>
              <a:rPr lang="en-US" sz="900" dirty="0"/>
              <a:t>. </a:t>
            </a:r>
            <a:r>
              <a:rPr lang="en-US" sz="900" dirty="0" err="1"/>
              <a:t>Ikinci</a:t>
            </a:r>
            <a:r>
              <a:rPr lang="en-US" sz="900" dirty="0"/>
              <a:t> </a:t>
            </a:r>
            <a:r>
              <a:rPr lang="en-US" sz="900" dirty="0" err="1"/>
              <a:t>biti</a:t>
            </a:r>
            <a:r>
              <a:rPr lang="en-US" sz="900" dirty="0"/>
              <a:t> </a:t>
            </a:r>
            <a:r>
              <a:rPr lang="en-US" sz="900" dirty="0" err="1"/>
              <a:t>setlersek</a:t>
            </a:r>
            <a:r>
              <a:rPr lang="en-US" sz="900" dirty="0"/>
              <a:t> </a:t>
            </a:r>
            <a:r>
              <a:rPr lang="en-US" sz="900" dirty="0" err="1"/>
              <a:t>bu</a:t>
            </a:r>
            <a:r>
              <a:rPr lang="en-US" sz="900" dirty="0"/>
              <a:t> </a:t>
            </a:r>
            <a:r>
              <a:rPr lang="en-US" sz="900" dirty="0" err="1"/>
              <a:t>durumda</a:t>
            </a:r>
            <a:r>
              <a:rPr lang="en-US" sz="900" dirty="0"/>
              <a:t> Transmitter Buffer </a:t>
            </a:r>
            <a:r>
              <a:rPr lang="en-US" sz="900" dirty="0" err="1"/>
              <a:t>bosken</a:t>
            </a:r>
            <a:r>
              <a:rPr lang="en-US" sz="900" dirty="0"/>
              <a:t> </a:t>
            </a:r>
            <a:r>
              <a:rPr lang="en-US" sz="900" dirty="0" err="1"/>
              <a:t>kesme</a:t>
            </a:r>
            <a:r>
              <a:rPr lang="en-US" sz="900" dirty="0"/>
              <a:t> </a:t>
            </a:r>
            <a:r>
              <a:rPr lang="en-US" sz="900" dirty="0" err="1"/>
              <a:t>gonder</a:t>
            </a:r>
            <a:r>
              <a:rPr lang="en-US" sz="900" dirty="0"/>
              <a:t> </a:t>
            </a:r>
            <a:r>
              <a:rPr lang="en-US" sz="900" dirty="0" err="1"/>
              <a:t>demek</a:t>
            </a:r>
            <a:r>
              <a:rPr lang="en-US" sz="900" dirty="0"/>
              <a:t> </a:t>
            </a:r>
            <a:r>
              <a:rPr lang="en-US" sz="900" dirty="0" err="1"/>
              <a:t>oluyor</a:t>
            </a:r>
            <a:r>
              <a:rPr lang="en-US" sz="900" dirty="0"/>
              <a:t>. Transmitter </a:t>
            </a:r>
            <a:r>
              <a:rPr lang="en-US" sz="900" dirty="0" err="1"/>
              <a:t>Register’in</a:t>
            </a:r>
            <a:r>
              <a:rPr lang="en-US" sz="900" dirty="0"/>
              <a:t> </a:t>
            </a:r>
            <a:r>
              <a:rPr lang="en-US" sz="900" dirty="0" err="1"/>
              <a:t>bos</a:t>
            </a:r>
            <a:r>
              <a:rPr lang="en-US" sz="900" dirty="0"/>
              <a:t> </a:t>
            </a:r>
            <a:r>
              <a:rPr lang="en-US" sz="900" dirty="0" err="1"/>
              <a:t>olma</a:t>
            </a:r>
            <a:r>
              <a:rPr lang="en-US" sz="900" dirty="0"/>
              <a:t> </a:t>
            </a:r>
            <a:r>
              <a:rPr lang="en-US" sz="900" dirty="0" err="1"/>
              <a:t>durumu</a:t>
            </a:r>
            <a:r>
              <a:rPr lang="en-US" sz="900" dirty="0"/>
              <a:t> </a:t>
            </a:r>
            <a:r>
              <a:rPr lang="en-US" sz="900" dirty="0" err="1"/>
              <a:t>soyle</a:t>
            </a:r>
            <a:r>
              <a:rPr lang="en-US" sz="900" dirty="0"/>
              <a:t> </a:t>
            </a:r>
            <a:r>
              <a:rPr lang="en-US" sz="900" dirty="0" err="1"/>
              <a:t>olusuyor</a:t>
            </a:r>
            <a:r>
              <a:rPr lang="en-US" sz="900" dirty="0"/>
              <a:t> </a:t>
            </a:r>
            <a:r>
              <a:rPr lang="en-US" sz="900" dirty="0" err="1"/>
              <a:t>mesela</a:t>
            </a:r>
            <a:r>
              <a:rPr lang="en-US" sz="900" dirty="0"/>
              <a:t> biz </a:t>
            </a:r>
            <a:r>
              <a:rPr lang="en-US" sz="900" dirty="0" err="1"/>
              <a:t>bir</a:t>
            </a:r>
            <a:r>
              <a:rPr lang="en-US" sz="900" dirty="0"/>
              <a:t> </a:t>
            </a:r>
            <a:r>
              <a:rPr lang="en-US" sz="900" dirty="0" err="1"/>
              <a:t>paket</a:t>
            </a:r>
            <a:r>
              <a:rPr lang="en-US" sz="900" dirty="0"/>
              <a:t> </a:t>
            </a:r>
            <a:r>
              <a:rPr lang="en-US" sz="900" dirty="0" err="1"/>
              <a:t>gonderecegiz</a:t>
            </a:r>
            <a:r>
              <a:rPr lang="en-US" sz="900" dirty="0"/>
              <a:t> </a:t>
            </a:r>
            <a:r>
              <a:rPr lang="en-US" sz="900" dirty="0" err="1"/>
              <a:t>islemci</a:t>
            </a:r>
            <a:r>
              <a:rPr lang="en-US" sz="900" dirty="0"/>
              <a:t> </a:t>
            </a:r>
            <a:r>
              <a:rPr lang="en-US" sz="900" dirty="0" err="1"/>
              <a:t>geldi</a:t>
            </a:r>
            <a:r>
              <a:rPr lang="en-US" sz="900" dirty="0"/>
              <a:t> </a:t>
            </a:r>
            <a:r>
              <a:rPr lang="en-US" sz="900" dirty="0" err="1"/>
              <a:t>bitleri</a:t>
            </a:r>
            <a:r>
              <a:rPr lang="en-US" sz="900" dirty="0"/>
              <a:t> </a:t>
            </a:r>
            <a:r>
              <a:rPr lang="en-US" sz="900" dirty="0" err="1"/>
              <a:t>buraya</a:t>
            </a:r>
            <a:r>
              <a:rPr lang="en-US" sz="900" dirty="0"/>
              <a:t> </a:t>
            </a:r>
            <a:r>
              <a:rPr lang="en-US" sz="900" dirty="0" err="1"/>
              <a:t>yazdi</a:t>
            </a:r>
            <a:r>
              <a:rPr lang="en-US" sz="900" dirty="0"/>
              <a:t> </a:t>
            </a:r>
            <a:r>
              <a:rPr lang="en-US" sz="900" dirty="0" err="1"/>
              <a:t>oraya</a:t>
            </a:r>
            <a:r>
              <a:rPr lang="en-US" sz="900" dirty="0"/>
              <a:t> </a:t>
            </a:r>
            <a:r>
              <a:rPr lang="en-US" sz="900" dirty="0" err="1"/>
              <a:t>yazdigi</a:t>
            </a:r>
            <a:r>
              <a:rPr lang="en-US" sz="900" dirty="0"/>
              <a:t> </a:t>
            </a:r>
            <a:r>
              <a:rPr lang="en-US" sz="900" dirty="0" err="1"/>
              <a:t>anda</a:t>
            </a:r>
            <a:r>
              <a:rPr lang="en-US" sz="900" dirty="0"/>
              <a:t> UART direct </a:t>
            </a:r>
            <a:r>
              <a:rPr lang="en-US" sz="900" dirty="0" err="1"/>
              <a:t>frame’i</a:t>
            </a:r>
            <a:r>
              <a:rPr lang="en-US" sz="900" dirty="0"/>
              <a:t> </a:t>
            </a:r>
            <a:r>
              <a:rPr lang="en-US" sz="900" dirty="0" err="1"/>
              <a:t>olusturup</a:t>
            </a:r>
            <a:r>
              <a:rPr lang="en-US" sz="900" dirty="0"/>
              <a:t> </a:t>
            </a:r>
            <a:r>
              <a:rPr lang="en-US" sz="900" dirty="0" err="1"/>
              <a:t>onlari</a:t>
            </a:r>
            <a:r>
              <a:rPr lang="en-US" sz="900" dirty="0"/>
              <a:t> </a:t>
            </a:r>
            <a:r>
              <a:rPr lang="en-US" sz="900" dirty="0" err="1"/>
              <a:t>oraya</a:t>
            </a:r>
            <a:r>
              <a:rPr lang="en-US" sz="900" dirty="0"/>
              <a:t> </a:t>
            </a:r>
            <a:r>
              <a:rPr lang="en-US" sz="900" dirty="0" err="1"/>
              <a:t>yazip</a:t>
            </a:r>
            <a:r>
              <a:rPr lang="en-US" sz="900" dirty="0"/>
              <a:t> Transmitter </a:t>
            </a:r>
            <a:r>
              <a:rPr lang="en-US" sz="900" dirty="0" err="1"/>
              <a:t>Register’i</a:t>
            </a:r>
            <a:r>
              <a:rPr lang="en-US" sz="900" dirty="0"/>
              <a:t> </a:t>
            </a:r>
            <a:r>
              <a:rPr lang="en-US" sz="900" dirty="0" err="1"/>
              <a:t>bosa</a:t>
            </a:r>
            <a:r>
              <a:rPr lang="en-US" sz="900" dirty="0"/>
              <a:t> </a:t>
            </a:r>
            <a:r>
              <a:rPr lang="en-US" sz="900" dirty="0" err="1"/>
              <a:t>cikariyor</a:t>
            </a:r>
            <a:r>
              <a:rPr lang="en-US" sz="900" dirty="0"/>
              <a:t> </a:t>
            </a:r>
            <a:r>
              <a:rPr lang="en-US" sz="900" dirty="0" err="1"/>
              <a:t>cok</a:t>
            </a:r>
            <a:r>
              <a:rPr lang="en-US" sz="900" dirty="0"/>
              <a:t> </a:t>
            </a:r>
            <a:r>
              <a:rPr lang="en-US" sz="900" dirty="0" err="1"/>
              <a:t>hizli</a:t>
            </a:r>
            <a:r>
              <a:rPr lang="en-US" sz="900" dirty="0"/>
              <a:t> </a:t>
            </a:r>
            <a:r>
              <a:rPr lang="en-US" sz="900" dirty="0" err="1"/>
              <a:t>bir</a:t>
            </a:r>
            <a:r>
              <a:rPr lang="en-US" sz="900" dirty="0"/>
              <a:t> </a:t>
            </a:r>
            <a:r>
              <a:rPr lang="en-US" sz="900" dirty="0" err="1"/>
              <a:t>sekilde</a:t>
            </a:r>
            <a:r>
              <a:rPr lang="en-US" sz="900" dirty="0"/>
              <a:t> </a:t>
            </a:r>
            <a:r>
              <a:rPr lang="en-US" sz="900" dirty="0" err="1"/>
              <a:t>ve</a:t>
            </a:r>
            <a:r>
              <a:rPr lang="en-US" sz="900" dirty="0"/>
              <a:t> </a:t>
            </a:r>
            <a:r>
              <a:rPr lang="en-US" sz="900" dirty="0" err="1"/>
              <a:t>yine</a:t>
            </a:r>
            <a:r>
              <a:rPr lang="en-US" sz="900" dirty="0"/>
              <a:t> </a:t>
            </a:r>
            <a:r>
              <a:rPr lang="en-US" sz="900" dirty="0" err="1"/>
              <a:t>bos</a:t>
            </a:r>
            <a:r>
              <a:rPr lang="en-US" sz="900" dirty="0"/>
              <a:t> </a:t>
            </a:r>
            <a:r>
              <a:rPr lang="en-US" sz="900" dirty="0" err="1"/>
              <a:t>sonra</a:t>
            </a:r>
            <a:r>
              <a:rPr lang="en-US" sz="900" dirty="0"/>
              <a:t> </a:t>
            </a:r>
            <a:r>
              <a:rPr lang="en-US" sz="900" dirty="0" err="1"/>
              <a:t>islemciye</a:t>
            </a:r>
            <a:r>
              <a:rPr lang="en-US" sz="900" dirty="0"/>
              <a:t> </a:t>
            </a:r>
            <a:r>
              <a:rPr lang="en-US" sz="900" dirty="0" err="1"/>
              <a:t>kesme</a:t>
            </a:r>
            <a:r>
              <a:rPr lang="en-US" sz="900" dirty="0"/>
              <a:t> </a:t>
            </a:r>
            <a:r>
              <a:rPr lang="en-US" sz="900" dirty="0" err="1"/>
              <a:t>gidiyor</a:t>
            </a:r>
            <a:r>
              <a:rPr lang="en-US" sz="900" dirty="0"/>
              <a:t> </a:t>
            </a:r>
            <a:r>
              <a:rPr lang="en-US" sz="900" dirty="0" err="1"/>
              <a:t>islemci</a:t>
            </a:r>
            <a:r>
              <a:rPr lang="en-US" sz="900" dirty="0"/>
              <a:t> </a:t>
            </a:r>
            <a:r>
              <a:rPr lang="en-US" sz="900" dirty="0" err="1"/>
              <a:t>geliyor</a:t>
            </a:r>
            <a:r>
              <a:rPr lang="en-US" sz="900" dirty="0"/>
              <a:t> </a:t>
            </a:r>
            <a:r>
              <a:rPr lang="en-US" sz="900" dirty="0" err="1"/>
              <a:t>yaziyor</a:t>
            </a:r>
            <a:r>
              <a:rPr lang="en-US" sz="900" dirty="0"/>
              <a:t> </a:t>
            </a:r>
            <a:r>
              <a:rPr lang="en-US" sz="900" dirty="0" err="1"/>
              <a:t>hemen</a:t>
            </a:r>
            <a:r>
              <a:rPr lang="en-US" sz="900" dirty="0"/>
              <a:t> </a:t>
            </a:r>
            <a:r>
              <a:rPr lang="en-US" sz="900" dirty="0" err="1"/>
              <a:t>ardindan</a:t>
            </a:r>
            <a:r>
              <a:rPr lang="en-US" sz="900" dirty="0"/>
              <a:t> </a:t>
            </a:r>
            <a:r>
              <a:rPr lang="en-US" sz="900" dirty="0" err="1"/>
              <a:t>yine</a:t>
            </a:r>
            <a:r>
              <a:rPr lang="en-US" sz="900" dirty="0"/>
              <a:t> </a:t>
            </a:r>
            <a:r>
              <a:rPr lang="en-US" sz="900" dirty="0" err="1"/>
              <a:t>bos</a:t>
            </a:r>
            <a:r>
              <a:rPr lang="en-US" sz="900" dirty="0"/>
              <a:t> vs... 3. </a:t>
            </a:r>
            <a:r>
              <a:rPr lang="en-US" sz="900" dirty="0" err="1"/>
              <a:t>biti</a:t>
            </a:r>
            <a:r>
              <a:rPr lang="en-US" sz="900" dirty="0"/>
              <a:t> </a:t>
            </a:r>
            <a:r>
              <a:rPr lang="en-US" sz="900" dirty="0" err="1"/>
              <a:t>setlersek</a:t>
            </a:r>
            <a:r>
              <a:rPr lang="en-US" sz="900" dirty="0"/>
              <a:t> </a:t>
            </a:r>
            <a:r>
              <a:rPr lang="en-US" sz="900" dirty="0" err="1"/>
              <a:t>bu</a:t>
            </a:r>
            <a:r>
              <a:rPr lang="en-US" sz="900" dirty="0"/>
              <a:t> </a:t>
            </a:r>
            <a:r>
              <a:rPr lang="en-US" sz="900" dirty="0" err="1"/>
              <a:t>durumda</a:t>
            </a:r>
            <a:r>
              <a:rPr lang="en-US" sz="900" dirty="0"/>
              <a:t> </a:t>
            </a:r>
            <a:r>
              <a:rPr lang="en-US" sz="900" dirty="0" err="1"/>
              <a:t>alici</a:t>
            </a:r>
            <a:r>
              <a:rPr lang="en-US" sz="900" dirty="0"/>
              <a:t> </a:t>
            </a:r>
            <a:r>
              <a:rPr lang="en-US" sz="900" dirty="0" err="1"/>
              <a:t>tarafta</a:t>
            </a:r>
            <a:r>
              <a:rPr lang="en-US" sz="900" dirty="0"/>
              <a:t> </a:t>
            </a:r>
            <a:r>
              <a:rPr lang="en-US" sz="900" dirty="0" err="1"/>
              <a:t>olusan</a:t>
            </a:r>
            <a:r>
              <a:rPr lang="en-US" sz="900" dirty="0"/>
              <a:t> </a:t>
            </a:r>
            <a:r>
              <a:rPr lang="en-US" sz="900" dirty="0" err="1"/>
              <a:t>daha</a:t>
            </a:r>
            <a:r>
              <a:rPr lang="en-US" sz="900" dirty="0"/>
              <a:t> once </a:t>
            </a:r>
            <a:r>
              <a:rPr lang="en-US" sz="900" dirty="0" err="1"/>
              <a:t>gordugumuz</a:t>
            </a:r>
            <a:r>
              <a:rPr lang="en-US" sz="900" dirty="0"/>
              <a:t> </a:t>
            </a:r>
            <a:r>
              <a:rPr lang="en-US" sz="900" dirty="0" err="1"/>
              <a:t>hatalar</a:t>
            </a:r>
            <a:r>
              <a:rPr lang="en-US" sz="900" dirty="0"/>
              <a:t> </a:t>
            </a:r>
            <a:r>
              <a:rPr lang="en-US" sz="900" dirty="0" err="1"/>
              <a:t>durumunda</a:t>
            </a:r>
            <a:r>
              <a:rPr lang="en-US" sz="900" dirty="0"/>
              <a:t> </a:t>
            </a:r>
            <a:r>
              <a:rPr lang="en-US" sz="900" dirty="0" err="1"/>
              <a:t>islemciye</a:t>
            </a:r>
            <a:r>
              <a:rPr lang="en-US" sz="900" dirty="0"/>
              <a:t> </a:t>
            </a:r>
            <a:r>
              <a:rPr lang="en-US" sz="900" dirty="0" err="1"/>
              <a:t>kesme</a:t>
            </a:r>
            <a:r>
              <a:rPr lang="en-US" sz="900" dirty="0"/>
              <a:t> </a:t>
            </a:r>
            <a:r>
              <a:rPr lang="en-US" sz="900" dirty="0" err="1"/>
              <a:t>gonder</a:t>
            </a:r>
            <a:r>
              <a:rPr lang="en-US" sz="900" dirty="0"/>
              <a:t> </a:t>
            </a:r>
            <a:r>
              <a:rPr lang="en-US" sz="900" dirty="0" err="1"/>
              <a:t>demek</a:t>
            </a:r>
            <a:r>
              <a:rPr lang="en-US" sz="900" dirty="0"/>
              <a:t> </a:t>
            </a:r>
            <a:r>
              <a:rPr lang="en-US" sz="900" dirty="0" err="1"/>
              <a:t>oluyor</a:t>
            </a:r>
            <a:r>
              <a:rPr lang="en-US" sz="900" dirty="0"/>
              <a:t> bu</a:t>
            </a:r>
            <a:r>
              <a:rPr lang="en-US" sz="900" dirty="0" smtClean="0"/>
              <a:t>. </a:t>
            </a:r>
            <a:r>
              <a:rPr lang="en-US" sz="900" dirty="0" err="1" smtClean="0"/>
              <a:t>Diger</a:t>
            </a:r>
            <a:r>
              <a:rPr lang="en-US" sz="900" dirty="0" smtClean="0"/>
              <a:t> bit </a:t>
            </a:r>
            <a:r>
              <a:rPr lang="en-US" sz="900" dirty="0" err="1" smtClean="0"/>
              <a:t>ise</a:t>
            </a:r>
            <a:r>
              <a:rPr lang="en-US" sz="900" dirty="0" smtClean="0"/>
              <a:t> RS-232 </a:t>
            </a:r>
            <a:r>
              <a:rPr lang="en-US" sz="900" dirty="0" err="1" smtClean="0"/>
              <a:t>sinyalleri</a:t>
            </a:r>
            <a:r>
              <a:rPr lang="en-US" sz="900" dirty="0" smtClean="0"/>
              <a:t> </a:t>
            </a:r>
            <a:r>
              <a:rPr lang="en-US" sz="900" dirty="0" err="1" smtClean="0"/>
              <a:t>gelmesi</a:t>
            </a:r>
            <a:r>
              <a:rPr lang="en-US" sz="900" dirty="0" smtClean="0"/>
              <a:t> </a:t>
            </a:r>
            <a:r>
              <a:rPr lang="en-US" sz="900" dirty="0" err="1" smtClean="0"/>
              <a:t>durumunda</a:t>
            </a:r>
            <a:r>
              <a:rPr lang="en-US" sz="900" dirty="0" smtClean="0"/>
              <a:t> </a:t>
            </a:r>
            <a:r>
              <a:rPr lang="en-US" sz="900" dirty="0" err="1" smtClean="0"/>
              <a:t>islemciye</a:t>
            </a:r>
            <a:r>
              <a:rPr lang="en-US" sz="900" dirty="0" smtClean="0"/>
              <a:t> </a:t>
            </a:r>
            <a:r>
              <a:rPr lang="en-US" sz="900" dirty="0" err="1" smtClean="0"/>
              <a:t>kesme</a:t>
            </a:r>
            <a:r>
              <a:rPr lang="en-US" sz="900" dirty="0" smtClean="0"/>
              <a:t> </a:t>
            </a:r>
            <a:r>
              <a:rPr lang="en-US" sz="900" dirty="0" err="1" smtClean="0"/>
              <a:t>gonderiyor</a:t>
            </a:r>
            <a:r>
              <a:rPr lang="en-US" sz="900" dirty="0" smtClean="0"/>
              <a:t>. </a:t>
            </a:r>
            <a:r>
              <a:rPr lang="en-US" sz="900" dirty="0" err="1" smtClean="0"/>
              <a:t>Bunlarin</a:t>
            </a:r>
            <a:r>
              <a:rPr lang="en-US" sz="900" dirty="0" smtClean="0"/>
              <a:t> </a:t>
            </a:r>
            <a:r>
              <a:rPr lang="en-US" sz="900" dirty="0" err="1" smtClean="0"/>
              <a:t>hicbirini</a:t>
            </a:r>
            <a:r>
              <a:rPr lang="en-US" sz="900" dirty="0" smtClean="0"/>
              <a:t> </a:t>
            </a:r>
            <a:r>
              <a:rPr lang="en-US" sz="900" dirty="0" err="1" smtClean="0"/>
              <a:t>setlemezsek</a:t>
            </a:r>
            <a:r>
              <a:rPr lang="en-US" sz="900" dirty="0" smtClean="0"/>
              <a:t> </a:t>
            </a:r>
            <a:r>
              <a:rPr lang="en-US" sz="900" dirty="0" err="1" smtClean="0"/>
              <a:t>tek</a:t>
            </a:r>
            <a:r>
              <a:rPr lang="en-US" sz="900" dirty="0" smtClean="0"/>
              <a:t> </a:t>
            </a:r>
            <a:r>
              <a:rPr lang="en-US" sz="900" dirty="0" err="1" smtClean="0"/>
              <a:t>cozum</a:t>
            </a:r>
            <a:r>
              <a:rPr lang="en-US" sz="900" dirty="0" smtClean="0"/>
              <a:t> </a:t>
            </a:r>
            <a:r>
              <a:rPr lang="en-US" sz="900" dirty="0" err="1" smtClean="0"/>
              <a:t>Pollingtir</a:t>
            </a:r>
            <a:r>
              <a:rPr lang="en-US" sz="900" dirty="0" smtClean="0"/>
              <a:t>.</a:t>
            </a:r>
            <a:endParaRPr lang="en-US" sz="900" dirty="0"/>
          </a:p>
        </p:txBody>
      </p:sp>
      <p:sp>
        <p:nvSpPr>
          <p:cNvPr id="10" name="Metin kutusu 9"/>
          <p:cNvSpPr txBox="1"/>
          <p:nvPr/>
        </p:nvSpPr>
        <p:spPr>
          <a:xfrm>
            <a:off x="0" y="4484727"/>
            <a:ext cx="69187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en-US" sz="700" dirty="0" err="1" smtClean="0"/>
              <a:t>Simdi</a:t>
            </a:r>
            <a:r>
              <a:rPr lang="en-US" sz="700" dirty="0" smtClean="0"/>
              <a:t> </a:t>
            </a:r>
            <a:r>
              <a:rPr lang="en-US" sz="700" dirty="0" err="1" smtClean="0"/>
              <a:t>peki</a:t>
            </a:r>
            <a:r>
              <a:rPr lang="en-US" sz="700" dirty="0" smtClean="0"/>
              <a:t> </a:t>
            </a:r>
            <a:r>
              <a:rPr lang="en-US" sz="700" dirty="0" err="1" smtClean="0"/>
              <a:t>islemciye</a:t>
            </a:r>
            <a:r>
              <a:rPr lang="en-US" sz="700" dirty="0" smtClean="0"/>
              <a:t> </a:t>
            </a:r>
            <a:r>
              <a:rPr lang="en-US" sz="700" dirty="0" err="1" smtClean="0"/>
              <a:t>kesme</a:t>
            </a:r>
            <a:r>
              <a:rPr lang="en-US" sz="700" dirty="0" smtClean="0"/>
              <a:t> </a:t>
            </a:r>
            <a:r>
              <a:rPr lang="en-US" sz="700" dirty="0" err="1" smtClean="0"/>
              <a:t>geldi</a:t>
            </a:r>
            <a:r>
              <a:rPr lang="en-US" sz="700" dirty="0" smtClean="0"/>
              <a:t>. Bu </a:t>
            </a:r>
            <a:r>
              <a:rPr lang="en-US" sz="700" dirty="0" err="1" smtClean="0"/>
              <a:t>kesme</a:t>
            </a:r>
            <a:r>
              <a:rPr lang="en-US" sz="700" dirty="0" smtClean="0"/>
              <a:t> </a:t>
            </a:r>
            <a:r>
              <a:rPr lang="en-US" sz="700" dirty="0" err="1" smtClean="0"/>
              <a:t>islemciye</a:t>
            </a:r>
            <a:r>
              <a:rPr lang="en-US" sz="700" dirty="0" smtClean="0"/>
              <a:t> </a:t>
            </a:r>
            <a:r>
              <a:rPr lang="en-US" sz="700" dirty="0" err="1" smtClean="0"/>
              <a:t>nerden</a:t>
            </a:r>
            <a:r>
              <a:rPr lang="en-US" sz="700" dirty="0" smtClean="0"/>
              <a:t> </a:t>
            </a:r>
            <a:r>
              <a:rPr lang="en-US" sz="700" dirty="0" err="1" smtClean="0"/>
              <a:t>geldi</a:t>
            </a:r>
            <a:r>
              <a:rPr lang="en-US" sz="700" dirty="0" smtClean="0"/>
              <a:t>? Ne </a:t>
            </a:r>
            <a:r>
              <a:rPr lang="en-US" sz="700" dirty="0" err="1" smtClean="0"/>
              <a:t>icin</a:t>
            </a:r>
            <a:r>
              <a:rPr lang="en-US" sz="700" dirty="0" smtClean="0"/>
              <a:t> </a:t>
            </a:r>
            <a:r>
              <a:rPr lang="en-US" sz="700" dirty="0" err="1" smtClean="0"/>
              <a:t>geldi</a:t>
            </a:r>
            <a:r>
              <a:rPr lang="en-US" sz="700" dirty="0" smtClean="0"/>
              <a:t>? </a:t>
            </a:r>
            <a:r>
              <a:rPr lang="en-US" sz="700" dirty="0" err="1" smtClean="0"/>
              <a:t>Bunu</a:t>
            </a:r>
            <a:r>
              <a:rPr lang="en-US" sz="700" dirty="0" smtClean="0"/>
              <a:t> </a:t>
            </a:r>
            <a:r>
              <a:rPr lang="en-US" sz="700" dirty="0" err="1" smtClean="0"/>
              <a:t>anlamak</a:t>
            </a:r>
            <a:r>
              <a:rPr lang="en-US" sz="700" dirty="0" smtClean="0"/>
              <a:t> </a:t>
            </a:r>
            <a:r>
              <a:rPr lang="en-US" sz="700" dirty="0" err="1" smtClean="0"/>
              <a:t>icin</a:t>
            </a:r>
            <a:r>
              <a:rPr lang="en-US" sz="700" dirty="0" smtClean="0"/>
              <a:t> </a:t>
            </a:r>
            <a:r>
              <a:rPr lang="en-US" sz="700" dirty="0" err="1" smtClean="0"/>
              <a:t>islemci</a:t>
            </a:r>
            <a:r>
              <a:rPr lang="en-US" sz="700" dirty="0" smtClean="0"/>
              <a:t> </a:t>
            </a:r>
            <a:r>
              <a:rPr lang="en-US" sz="700" dirty="0" err="1" smtClean="0"/>
              <a:t>gidip</a:t>
            </a:r>
            <a:r>
              <a:rPr lang="en-US" sz="700" dirty="0" smtClean="0"/>
              <a:t> </a:t>
            </a:r>
            <a:r>
              <a:rPr lang="en-US" sz="700" dirty="0" err="1" smtClean="0"/>
              <a:t>Kesme</a:t>
            </a:r>
            <a:r>
              <a:rPr lang="en-US" sz="700" dirty="0" smtClean="0"/>
              <a:t> </a:t>
            </a:r>
            <a:r>
              <a:rPr lang="en-US" sz="700" dirty="0" err="1" smtClean="0"/>
              <a:t>Kimlik</a:t>
            </a:r>
            <a:r>
              <a:rPr lang="en-US" sz="700" dirty="0" smtClean="0"/>
              <a:t> </a:t>
            </a:r>
            <a:r>
              <a:rPr lang="en-US" sz="700" dirty="0" err="1" smtClean="0"/>
              <a:t>Kaydedicisine</a:t>
            </a:r>
            <a:r>
              <a:rPr lang="en-US" sz="700" dirty="0" smtClean="0"/>
              <a:t> </a:t>
            </a:r>
            <a:r>
              <a:rPr lang="en-US" sz="700" dirty="0" err="1" smtClean="0"/>
              <a:t>bakiyor</a:t>
            </a:r>
            <a:r>
              <a:rPr lang="en-US" sz="700" dirty="0" smtClean="0"/>
              <a:t>. </a:t>
            </a:r>
            <a:r>
              <a:rPr lang="en-US" sz="700" dirty="0" err="1" smtClean="0"/>
              <a:t>Ve</a:t>
            </a:r>
            <a:r>
              <a:rPr lang="en-US" sz="700" dirty="0" smtClean="0"/>
              <a:t> </a:t>
            </a:r>
            <a:r>
              <a:rPr lang="en-US" sz="700" dirty="0" err="1" smtClean="0"/>
              <a:t>iste</a:t>
            </a:r>
            <a:r>
              <a:rPr lang="en-US" sz="700" dirty="0" smtClean="0"/>
              <a:t> </a:t>
            </a:r>
            <a:r>
              <a:rPr lang="en-US" sz="700" dirty="0" err="1" smtClean="0"/>
              <a:t>anlamsiz</a:t>
            </a:r>
            <a:r>
              <a:rPr lang="en-US" sz="700" dirty="0" smtClean="0"/>
              <a:t> 2 </a:t>
            </a:r>
            <a:r>
              <a:rPr lang="en-US" sz="700" dirty="0" err="1" smtClean="0"/>
              <a:t>bitine</a:t>
            </a:r>
            <a:r>
              <a:rPr lang="en-US" sz="700" dirty="0" smtClean="0"/>
              <a:t> </a:t>
            </a:r>
            <a:r>
              <a:rPr lang="en-US" sz="700" dirty="0" err="1" smtClean="0"/>
              <a:t>bakarak</a:t>
            </a:r>
            <a:r>
              <a:rPr lang="en-US" sz="700" dirty="0" smtClean="0"/>
              <a:t> </a:t>
            </a:r>
            <a:r>
              <a:rPr lang="en-US" sz="700" dirty="0" err="1" smtClean="0"/>
              <a:t>mesela</a:t>
            </a:r>
            <a:r>
              <a:rPr lang="en-US" sz="700" dirty="0" smtClean="0"/>
              <a:t> 00’sa </a:t>
            </a:r>
            <a:r>
              <a:rPr lang="en-US" sz="700" dirty="0" err="1" smtClean="0"/>
              <a:t>iste</a:t>
            </a:r>
            <a:r>
              <a:rPr lang="en-US" sz="700" dirty="0" smtClean="0"/>
              <a:t> Receiver </a:t>
            </a:r>
            <a:r>
              <a:rPr lang="en-US" sz="700" dirty="0" err="1" smtClean="0"/>
              <a:t>Buffer’da</a:t>
            </a:r>
            <a:r>
              <a:rPr lang="en-US" sz="700" dirty="0" smtClean="0"/>
              <a:t> </a:t>
            </a:r>
            <a:r>
              <a:rPr lang="en-US" sz="700" dirty="0" err="1" smtClean="0"/>
              <a:t>veri</a:t>
            </a:r>
            <a:r>
              <a:rPr lang="en-US" sz="700" dirty="0" smtClean="0"/>
              <a:t> </a:t>
            </a:r>
            <a:r>
              <a:rPr lang="en-US" sz="700" dirty="0" err="1" smtClean="0"/>
              <a:t>var</a:t>
            </a:r>
            <a:r>
              <a:rPr lang="en-US" sz="700" dirty="0" smtClean="0"/>
              <a:t> </a:t>
            </a:r>
            <a:r>
              <a:rPr lang="en-US" sz="700" dirty="0" err="1" smtClean="0"/>
              <a:t>demek</a:t>
            </a:r>
            <a:r>
              <a:rPr lang="en-US" sz="700" dirty="0" smtClean="0"/>
              <a:t> </a:t>
            </a:r>
            <a:r>
              <a:rPr lang="en-US" sz="700" dirty="0" err="1" smtClean="0"/>
              <a:t>veya</a:t>
            </a:r>
            <a:r>
              <a:rPr lang="en-US" sz="700" dirty="0" smtClean="0"/>
              <a:t> 01’se </a:t>
            </a:r>
            <a:r>
              <a:rPr lang="en-US" sz="700" dirty="0" err="1" smtClean="0"/>
              <a:t>iste</a:t>
            </a:r>
            <a:r>
              <a:rPr lang="en-US" sz="700" dirty="0" smtClean="0"/>
              <a:t> Transmitter Buffer </a:t>
            </a:r>
            <a:r>
              <a:rPr lang="en-US" sz="700" dirty="0" err="1" smtClean="0"/>
              <a:t>bos</a:t>
            </a:r>
            <a:r>
              <a:rPr lang="en-US" sz="700" dirty="0" smtClean="0"/>
              <a:t> </a:t>
            </a:r>
            <a:r>
              <a:rPr lang="en-US" sz="700" dirty="0" err="1" smtClean="0"/>
              <a:t>demek</a:t>
            </a:r>
            <a:r>
              <a:rPr lang="en-US" sz="700" dirty="0" smtClean="0"/>
              <a:t> vs.. Bu </a:t>
            </a:r>
            <a:r>
              <a:rPr lang="en-US" sz="700" dirty="0" err="1" smtClean="0"/>
              <a:t>sekilde</a:t>
            </a:r>
            <a:r>
              <a:rPr lang="en-US" sz="700" dirty="0" smtClean="0"/>
              <a:t> 4 </a:t>
            </a:r>
            <a:r>
              <a:rPr lang="en-US" sz="700" dirty="0" err="1" smtClean="0"/>
              <a:t>farkli</a:t>
            </a:r>
            <a:r>
              <a:rPr lang="en-US" sz="700" dirty="0" smtClean="0"/>
              <a:t> </a:t>
            </a:r>
            <a:r>
              <a:rPr lang="en-US" sz="700" dirty="0" err="1" smtClean="0"/>
              <a:t>olabilecek</a:t>
            </a:r>
            <a:r>
              <a:rPr lang="en-US" sz="700" dirty="0" smtClean="0"/>
              <a:t> </a:t>
            </a:r>
            <a:r>
              <a:rPr lang="en-US" sz="700" dirty="0" err="1" smtClean="0"/>
              <a:t>kesme</a:t>
            </a:r>
            <a:r>
              <a:rPr lang="en-US" sz="700" dirty="0" smtClean="0"/>
              <a:t> </a:t>
            </a:r>
            <a:r>
              <a:rPr lang="en-US" sz="700" dirty="0" err="1" smtClean="0"/>
              <a:t>kaynaklarini</a:t>
            </a:r>
            <a:r>
              <a:rPr lang="en-US" sz="700" dirty="0" smtClean="0"/>
              <a:t> </a:t>
            </a:r>
            <a:r>
              <a:rPr lang="en-US" sz="700" dirty="0" err="1" smtClean="0"/>
              <a:t>bu</a:t>
            </a:r>
            <a:r>
              <a:rPr lang="en-US" sz="700" dirty="0" smtClean="0"/>
              <a:t> </a:t>
            </a:r>
            <a:r>
              <a:rPr lang="en-US" sz="700" dirty="0" err="1" smtClean="0"/>
              <a:t>iki</a:t>
            </a:r>
            <a:r>
              <a:rPr lang="en-US" sz="700" dirty="0" smtClean="0"/>
              <a:t> </a:t>
            </a:r>
            <a:r>
              <a:rPr lang="en-US" sz="700" dirty="0" err="1" smtClean="0"/>
              <a:t>bitle</a:t>
            </a:r>
            <a:r>
              <a:rPr lang="en-US" sz="700" dirty="0" smtClean="0"/>
              <a:t> </a:t>
            </a:r>
            <a:r>
              <a:rPr lang="en-US" sz="700" dirty="0" err="1" smtClean="0"/>
              <a:t>temsil</a:t>
            </a:r>
            <a:r>
              <a:rPr lang="en-US" sz="700" dirty="0" smtClean="0"/>
              <a:t> </a:t>
            </a:r>
            <a:r>
              <a:rPr lang="en-US" sz="700" dirty="0" err="1" smtClean="0"/>
              <a:t>ederiz</a:t>
            </a:r>
            <a:r>
              <a:rPr lang="en-US" sz="700" dirty="0" smtClean="0"/>
              <a:t>. </a:t>
            </a:r>
            <a:r>
              <a:rPr lang="en-US" sz="700" dirty="0" err="1" smtClean="0"/>
              <a:t>Tabi</a:t>
            </a:r>
            <a:r>
              <a:rPr lang="en-US" sz="700" dirty="0" smtClean="0"/>
              <a:t> </a:t>
            </a:r>
            <a:r>
              <a:rPr lang="en-US" sz="700" dirty="0" err="1" smtClean="0"/>
              <a:t>bu</a:t>
            </a:r>
            <a:r>
              <a:rPr lang="en-US" sz="700" dirty="0" smtClean="0"/>
              <a:t> </a:t>
            </a:r>
            <a:r>
              <a:rPr lang="en-US" sz="700" dirty="0" err="1" smtClean="0"/>
              <a:t>kesmelerin</a:t>
            </a:r>
            <a:r>
              <a:rPr lang="en-US" sz="700" dirty="0" smtClean="0"/>
              <a:t> </a:t>
            </a:r>
            <a:r>
              <a:rPr lang="en-US" sz="700" dirty="0" err="1" smtClean="0"/>
              <a:t>ayni</a:t>
            </a:r>
            <a:r>
              <a:rPr lang="en-US" sz="700" dirty="0" smtClean="0"/>
              <a:t> </a:t>
            </a:r>
            <a:r>
              <a:rPr lang="en-US" sz="700" dirty="0" err="1" smtClean="0"/>
              <a:t>anda</a:t>
            </a:r>
            <a:r>
              <a:rPr lang="en-US" sz="700" dirty="0" smtClean="0"/>
              <a:t> </a:t>
            </a:r>
            <a:r>
              <a:rPr lang="en-US" sz="700" dirty="0" err="1" smtClean="0"/>
              <a:t>birden</a:t>
            </a:r>
            <a:r>
              <a:rPr lang="en-US" sz="700" dirty="0" smtClean="0"/>
              <a:t> </a:t>
            </a:r>
            <a:r>
              <a:rPr lang="en-US" sz="700" dirty="0" err="1" smtClean="0"/>
              <a:t>cok</a:t>
            </a:r>
            <a:r>
              <a:rPr lang="en-US" sz="700" dirty="0" smtClean="0"/>
              <a:t> </a:t>
            </a:r>
            <a:r>
              <a:rPr lang="en-US" sz="700" dirty="0" err="1" smtClean="0"/>
              <a:t>gelme</a:t>
            </a:r>
            <a:r>
              <a:rPr lang="en-US" sz="700" dirty="0" smtClean="0"/>
              <a:t> </a:t>
            </a:r>
            <a:r>
              <a:rPr lang="en-US" sz="700" dirty="0" err="1" smtClean="0"/>
              <a:t>olasiligi</a:t>
            </a:r>
            <a:r>
              <a:rPr lang="en-US" sz="700" dirty="0" smtClean="0"/>
              <a:t> da </a:t>
            </a:r>
            <a:r>
              <a:rPr lang="en-US" sz="700" dirty="0" err="1" smtClean="0"/>
              <a:t>vardir</a:t>
            </a:r>
            <a:r>
              <a:rPr lang="en-US" sz="700" dirty="0" smtClean="0"/>
              <a:t>. Full-</a:t>
            </a:r>
            <a:r>
              <a:rPr lang="en-US" sz="700" dirty="0" err="1" smtClean="0"/>
              <a:t>Dublex</a:t>
            </a:r>
            <a:r>
              <a:rPr lang="en-US" sz="700" dirty="0" smtClean="0"/>
              <a:t> </a:t>
            </a:r>
            <a:r>
              <a:rPr lang="en-US" sz="700" dirty="0" err="1" smtClean="0"/>
              <a:t>yapiyi</a:t>
            </a:r>
            <a:r>
              <a:rPr lang="en-US" sz="700" dirty="0" smtClean="0"/>
              <a:t> </a:t>
            </a:r>
            <a:r>
              <a:rPr lang="en-US" sz="700" dirty="0" err="1" smtClean="0"/>
              <a:t>dusunecek</a:t>
            </a:r>
            <a:r>
              <a:rPr lang="en-US" sz="700" dirty="0" smtClean="0"/>
              <a:t> </a:t>
            </a:r>
            <a:r>
              <a:rPr lang="en-US" sz="700" dirty="0" err="1" smtClean="0"/>
              <a:t>olursaniz</a:t>
            </a:r>
            <a:r>
              <a:rPr lang="en-US" sz="700" dirty="0" smtClean="0"/>
              <a:t> </a:t>
            </a:r>
            <a:r>
              <a:rPr lang="en-US" sz="700" dirty="0" err="1" smtClean="0"/>
              <a:t>ayni</a:t>
            </a:r>
            <a:r>
              <a:rPr lang="en-US" sz="700" dirty="0" smtClean="0"/>
              <a:t> </a:t>
            </a:r>
            <a:r>
              <a:rPr lang="en-US" sz="700" dirty="0" err="1" smtClean="0"/>
              <a:t>anda</a:t>
            </a:r>
            <a:r>
              <a:rPr lang="en-US" sz="700" dirty="0" smtClean="0"/>
              <a:t> </a:t>
            </a:r>
            <a:r>
              <a:rPr lang="en-US" sz="700" dirty="0" err="1" smtClean="0"/>
              <a:t>birden</a:t>
            </a:r>
            <a:r>
              <a:rPr lang="en-US" sz="700" dirty="0" smtClean="0"/>
              <a:t> </a:t>
            </a:r>
            <a:r>
              <a:rPr lang="en-US" sz="700" dirty="0" err="1" smtClean="0"/>
              <a:t>cok</a:t>
            </a:r>
            <a:r>
              <a:rPr lang="en-US" sz="700" dirty="0" smtClean="0"/>
              <a:t> </a:t>
            </a:r>
            <a:r>
              <a:rPr lang="en-US" sz="700" dirty="0" err="1" smtClean="0"/>
              <a:t>kesme</a:t>
            </a:r>
            <a:r>
              <a:rPr lang="en-US" sz="700" dirty="0" smtClean="0"/>
              <a:t> </a:t>
            </a:r>
            <a:r>
              <a:rPr lang="en-US" sz="700" dirty="0" err="1" smtClean="0"/>
              <a:t>gelebilir</a:t>
            </a:r>
            <a:r>
              <a:rPr lang="en-US" sz="700" dirty="0" smtClean="0"/>
              <a:t> </a:t>
            </a:r>
            <a:r>
              <a:rPr lang="en-US" sz="700" dirty="0" err="1" smtClean="0"/>
              <a:t>islemciye</a:t>
            </a:r>
            <a:r>
              <a:rPr lang="en-US" sz="700" dirty="0" smtClean="0"/>
              <a:t>. </a:t>
            </a:r>
            <a:r>
              <a:rPr lang="en-US" sz="700" dirty="0" err="1" smtClean="0"/>
              <a:t>Peki</a:t>
            </a:r>
            <a:r>
              <a:rPr lang="en-US" sz="700" dirty="0" smtClean="0"/>
              <a:t> </a:t>
            </a:r>
            <a:r>
              <a:rPr lang="en-US" sz="700" dirty="0" err="1" smtClean="0"/>
              <a:t>bu</a:t>
            </a:r>
            <a:r>
              <a:rPr lang="en-US" sz="700" dirty="0" smtClean="0"/>
              <a:t> </a:t>
            </a:r>
            <a:r>
              <a:rPr lang="en-US" sz="700" dirty="0" err="1" smtClean="0"/>
              <a:t>durumda</a:t>
            </a:r>
            <a:r>
              <a:rPr lang="en-US" sz="700" dirty="0" smtClean="0"/>
              <a:t> </a:t>
            </a:r>
            <a:r>
              <a:rPr lang="en-US" sz="700" dirty="0" err="1" smtClean="0"/>
              <a:t>hangisinin</a:t>
            </a:r>
            <a:r>
              <a:rPr lang="en-US" sz="700" dirty="0" smtClean="0"/>
              <a:t> </a:t>
            </a:r>
            <a:r>
              <a:rPr lang="en-US" sz="700" dirty="0" err="1" smtClean="0"/>
              <a:t>kimligini</a:t>
            </a:r>
            <a:r>
              <a:rPr lang="en-US" sz="700" dirty="0" smtClean="0"/>
              <a:t> </a:t>
            </a:r>
            <a:r>
              <a:rPr lang="en-US" sz="700" dirty="0" err="1" smtClean="0"/>
              <a:t>koyacak</a:t>
            </a:r>
            <a:r>
              <a:rPr lang="en-US" sz="700" dirty="0" smtClean="0"/>
              <a:t> UART </a:t>
            </a:r>
            <a:r>
              <a:rPr lang="en-US" sz="700" dirty="0" err="1" smtClean="0"/>
              <a:t>oraya</a:t>
            </a:r>
            <a:r>
              <a:rPr lang="en-US" sz="700" dirty="0" smtClean="0"/>
              <a:t>? </a:t>
            </a:r>
            <a:r>
              <a:rPr lang="en-US" sz="700" dirty="0" err="1" smtClean="0"/>
              <a:t>Iste</a:t>
            </a:r>
            <a:r>
              <a:rPr lang="en-US" sz="700" dirty="0" smtClean="0"/>
              <a:t> </a:t>
            </a:r>
            <a:r>
              <a:rPr lang="en-US" sz="700" dirty="0" err="1" smtClean="0"/>
              <a:t>burda</a:t>
            </a:r>
            <a:r>
              <a:rPr lang="en-US" sz="700" dirty="0" smtClean="0"/>
              <a:t> da </a:t>
            </a:r>
            <a:r>
              <a:rPr lang="en-US" sz="700" dirty="0" err="1" smtClean="0"/>
              <a:t>isin</a:t>
            </a:r>
            <a:r>
              <a:rPr lang="en-US" sz="700" dirty="0" smtClean="0"/>
              <a:t> </a:t>
            </a:r>
            <a:r>
              <a:rPr lang="en-US" sz="700" dirty="0" err="1" smtClean="0"/>
              <a:t>icine</a:t>
            </a:r>
            <a:r>
              <a:rPr lang="en-US" sz="700" dirty="0" smtClean="0"/>
              <a:t> </a:t>
            </a:r>
            <a:r>
              <a:rPr lang="en-US" sz="700" dirty="0" err="1" smtClean="0"/>
              <a:t>oncelik</a:t>
            </a:r>
            <a:r>
              <a:rPr lang="en-US" sz="700" dirty="0" smtClean="0"/>
              <a:t> </a:t>
            </a:r>
            <a:r>
              <a:rPr lang="en-US" sz="700" dirty="0" err="1" smtClean="0"/>
              <a:t>sirasi</a:t>
            </a:r>
            <a:r>
              <a:rPr lang="en-US" sz="700" dirty="0" smtClean="0"/>
              <a:t> </a:t>
            </a:r>
            <a:r>
              <a:rPr lang="en-US" sz="700" dirty="0" err="1" smtClean="0"/>
              <a:t>giriyor</a:t>
            </a:r>
            <a:r>
              <a:rPr lang="en-US" sz="700" dirty="0" smtClean="0"/>
              <a:t>. </a:t>
            </a:r>
            <a:r>
              <a:rPr lang="en-US" sz="700" dirty="0" err="1" smtClean="0"/>
              <a:t>Mesela</a:t>
            </a:r>
            <a:r>
              <a:rPr lang="en-US" sz="700" dirty="0" smtClean="0"/>
              <a:t> </a:t>
            </a:r>
            <a:r>
              <a:rPr lang="en-US" sz="700" dirty="0" err="1" smtClean="0"/>
              <a:t>atiyorum</a:t>
            </a:r>
            <a:r>
              <a:rPr lang="en-US" sz="700" dirty="0" smtClean="0"/>
              <a:t> </a:t>
            </a:r>
            <a:r>
              <a:rPr lang="en-US" sz="700" dirty="0" err="1" smtClean="0"/>
              <a:t>en</a:t>
            </a:r>
            <a:r>
              <a:rPr lang="en-US" sz="700" dirty="0" smtClean="0"/>
              <a:t> </a:t>
            </a:r>
            <a:r>
              <a:rPr lang="en-US" sz="700" dirty="0" err="1" smtClean="0"/>
              <a:t>oncelikli</a:t>
            </a:r>
            <a:r>
              <a:rPr lang="en-US" sz="700" dirty="0" smtClean="0"/>
              <a:t> </a:t>
            </a:r>
            <a:r>
              <a:rPr lang="en-US" sz="700" dirty="0" err="1" smtClean="0"/>
              <a:t>olan</a:t>
            </a:r>
            <a:r>
              <a:rPr lang="en-US" sz="700" dirty="0" smtClean="0"/>
              <a:t> </a:t>
            </a:r>
            <a:r>
              <a:rPr lang="en-US" sz="700" dirty="0" err="1" smtClean="0"/>
              <a:t>hata</a:t>
            </a:r>
            <a:r>
              <a:rPr lang="en-US" sz="700" dirty="0" smtClean="0"/>
              <a:t> </a:t>
            </a:r>
            <a:r>
              <a:rPr lang="en-US" sz="700" dirty="0" err="1" smtClean="0"/>
              <a:t>durumlaridir</a:t>
            </a:r>
            <a:r>
              <a:rPr lang="en-US" sz="700" dirty="0" smtClean="0"/>
              <a:t>. </a:t>
            </a:r>
            <a:r>
              <a:rPr lang="en-US" sz="700" dirty="0" err="1" smtClean="0"/>
              <a:t>Yani</a:t>
            </a:r>
            <a:r>
              <a:rPr lang="en-US" sz="700" dirty="0" smtClean="0"/>
              <a:t> </a:t>
            </a:r>
            <a:r>
              <a:rPr lang="en-US" sz="700" dirty="0" err="1" smtClean="0"/>
              <a:t>hata</a:t>
            </a:r>
            <a:r>
              <a:rPr lang="en-US" sz="700" dirty="0" smtClean="0"/>
              <a:t> </a:t>
            </a:r>
            <a:r>
              <a:rPr lang="en-US" sz="700" dirty="0" err="1" smtClean="0"/>
              <a:t>durumuyla</a:t>
            </a:r>
            <a:r>
              <a:rPr lang="en-US" sz="700" dirty="0" smtClean="0"/>
              <a:t> </a:t>
            </a:r>
            <a:r>
              <a:rPr lang="en-US" sz="700" dirty="0" err="1" smtClean="0"/>
              <a:t>birlikte</a:t>
            </a:r>
            <a:r>
              <a:rPr lang="en-US" sz="700" dirty="0" smtClean="0"/>
              <a:t> </a:t>
            </a:r>
            <a:r>
              <a:rPr lang="en-US" sz="700" dirty="0" err="1" smtClean="0"/>
              <a:t>baska</a:t>
            </a:r>
            <a:r>
              <a:rPr lang="en-US" sz="700" dirty="0" smtClean="0"/>
              <a:t> </a:t>
            </a:r>
            <a:r>
              <a:rPr lang="en-US" sz="700" dirty="0" err="1" smtClean="0"/>
              <a:t>bir</a:t>
            </a:r>
            <a:r>
              <a:rPr lang="en-US" sz="700" dirty="0" smtClean="0"/>
              <a:t> </a:t>
            </a:r>
            <a:r>
              <a:rPr lang="en-US" sz="700" dirty="0" err="1" smtClean="0"/>
              <a:t>kesme</a:t>
            </a:r>
            <a:r>
              <a:rPr lang="en-US" sz="700" dirty="0" smtClean="0"/>
              <a:t> </a:t>
            </a:r>
            <a:r>
              <a:rPr lang="en-US" sz="700" dirty="0" err="1" smtClean="0"/>
              <a:t>saglayacak</a:t>
            </a:r>
            <a:r>
              <a:rPr lang="en-US" sz="700" dirty="0" smtClean="0"/>
              <a:t> </a:t>
            </a:r>
            <a:r>
              <a:rPr lang="en-US" sz="700" dirty="0" err="1" smtClean="0"/>
              <a:t>bir</a:t>
            </a:r>
            <a:r>
              <a:rPr lang="en-US" sz="700" dirty="0" smtClean="0"/>
              <a:t> durum </a:t>
            </a:r>
            <a:r>
              <a:rPr lang="en-US" sz="700" dirty="0" err="1" smtClean="0"/>
              <a:t>olursa</a:t>
            </a:r>
            <a:r>
              <a:rPr lang="en-US" sz="700" dirty="0" smtClean="0"/>
              <a:t> once </a:t>
            </a:r>
            <a:r>
              <a:rPr lang="en-US" sz="700" dirty="0" err="1" smtClean="0"/>
              <a:t>hata</a:t>
            </a:r>
            <a:r>
              <a:rPr lang="en-US" sz="700" dirty="0" smtClean="0"/>
              <a:t> </a:t>
            </a:r>
            <a:r>
              <a:rPr lang="en-US" sz="700" dirty="0" err="1" smtClean="0"/>
              <a:t>durumu</a:t>
            </a:r>
            <a:r>
              <a:rPr lang="en-US" sz="700" dirty="0" smtClean="0"/>
              <a:t> </a:t>
            </a:r>
            <a:r>
              <a:rPr lang="en-US" sz="700" dirty="0" err="1" smtClean="0"/>
              <a:t>ele</a:t>
            </a:r>
            <a:r>
              <a:rPr lang="en-US" sz="700" dirty="0" smtClean="0"/>
              <a:t> </a:t>
            </a:r>
            <a:r>
              <a:rPr lang="en-US" sz="700" dirty="0" err="1" smtClean="0"/>
              <a:t>alinacak</a:t>
            </a:r>
            <a:r>
              <a:rPr lang="en-US" sz="700" dirty="0" smtClean="0"/>
              <a:t>. </a:t>
            </a:r>
            <a:r>
              <a:rPr lang="en-US" sz="700" dirty="0" err="1" smtClean="0"/>
              <a:t>Simdi</a:t>
            </a:r>
            <a:r>
              <a:rPr lang="en-US" sz="700" dirty="0" smtClean="0"/>
              <a:t> </a:t>
            </a:r>
            <a:r>
              <a:rPr lang="en-US" sz="700" dirty="0" err="1" smtClean="0"/>
              <a:t>mesela</a:t>
            </a:r>
            <a:r>
              <a:rPr lang="en-US" sz="700" dirty="0" smtClean="0"/>
              <a:t> Receiver </a:t>
            </a:r>
            <a:r>
              <a:rPr lang="en-US" sz="700" dirty="0" err="1" smtClean="0"/>
              <a:t>Buffer’da</a:t>
            </a:r>
            <a:r>
              <a:rPr lang="en-US" sz="700" dirty="0" smtClean="0"/>
              <a:t> </a:t>
            </a:r>
            <a:r>
              <a:rPr lang="en-US" sz="700" dirty="0" err="1" smtClean="0"/>
              <a:t>veri</a:t>
            </a:r>
            <a:r>
              <a:rPr lang="en-US" sz="700" dirty="0" smtClean="0"/>
              <a:t> </a:t>
            </a:r>
            <a:r>
              <a:rPr lang="en-US" sz="700" dirty="0" err="1" smtClean="0"/>
              <a:t>olmasi</a:t>
            </a:r>
            <a:r>
              <a:rPr lang="en-US" sz="700" dirty="0" smtClean="0"/>
              <a:t> </a:t>
            </a:r>
            <a:r>
              <a:rPr lang="en-US" sz="700" dirty="0" err="1" smtClean="0"/>
              <a:t>durumu</a:t>
            </a:r>
            <a:r>
              <a:rPr lang="en-US" sz="700" dirty="0" smtClean="0"/>
              <a:t> </a:t>
            </a:r>
            <a:r>
              <a:rPr lang="en-US" sz="700" dirty="0" err="1" smtClean="0"/>
              <a:t>ile</a:t>
            </a:r>
            <a:r>
              <a:rPr lang="en-US" sz="700" dirty="0" smtClean="0"/>
              <a:t> Modem </a:t>
            </a:r>
            <a:r>
              <a:rPr lang="en-US" sz="700" dirty="0" err="1" smtClean="0"/>
              <a:t>durumu</a:t>
            </a:r>
            <a:r>
              <a:rPr lang="en-US" sz="700" dirty="0" smtClean="0"/>
              <a:t> (</a:t>
            </a:r>
            <a:r>
              <a:rPr lang="en-US" sz="700" dirty="0" err="1" smtClean="0"/>
              <a:t>en</a:t>
            </a:r>
            <a:r>
              <a:rPr lang="en-US" sz="700" dirty="0" smtClean="0"/>
              <a:t> </a:t>
            </a:r>
            <a:r>
              <a:rPr lang="en-US" sz="700" dirty="0" err="1" smtClean="0"/>
              <a:t>az</a:t>
            </a:r>
            <a:r>
              <a:rPr lang="en-US" sz="700" dirty="0" smtClean="0"/>
              <a:t> </a:t>
            </a:r>
            <a:r>
              <a:rPr lang="en-US" sz="700" dirty="0" err="1" smtClean="0"/>
              <a:t>oncelikli</a:t>
            </a:r>
            <a:r>
              <a:rPr lang="en-US" sz="700" dirty="0" smtClean="0"/>
              <a:t>) </a:t>
            </a:r>
            <a:r>
              <a:rPr lang="en-US" sz="700" dirty="0" err="1" smtClean="0"/>
              <a:t>ayni</a:t>
            </a:r>
            <a:r>
              <a:rPr lang="en-US" sz="700" dirty="0" smtClean="0"/>
              <a:t> </a:t>
            </a:r>
            <a:r>
              <a:rPr lang="en-US" sz="700" dirty="0" err="1" smtClean="0"/>
              <a:t>anda</a:t>
            </a:r>
            <a:r>
              <a:rPr lang="en-US" sz="700" dirty="0" smtClean="0"/>
              <a:t> </a:t>
            </a:r>
            <a:r>
              <a:rPr lang="en-US" sz="700" dirty="0" err="1" smtClean="0"/>
              <a:t>geldiler</a:t>
            </a:r>
            <a:r>
              <a:rPr lang="en-US" sz="700" dirty="0" smtClean="0"/>
              <a:t>. </a:t>
            </a:r>
            <a:r>
              <a:rPr lang="en-US" sz="700" dirty="0" err="1" smtClean="0"/>
              <a:t>Daha</a:t>
            </a:r>
            <a:r>
              <a:rPr lang="en-US" sz="700" dirty="0" smtClean="0"/>
              <a:t> </a:t>
            </a:r>
            <a:r>
              <a:rPr lang="en-US" sz="700" dirty="0" err="1" smtClean="0"/>
              <a:t>oncelikli</a:t>
            </a:r>
            <a:r>
              <a:rPr lang="en-US" sz="700" dirty="0" smtClean="0"/>
              <a:t> </a:t>
            </a:r>
            <a:r>
              <a:rPr lang="en-US" sz="700" dirty="0" err="1" smtClean="0"/>
              <a:t>olan</a:t>
            </a:r>
            <a:r>
              <a:rPr lang="en-US" sz="700" dirty="0" smtClean="0"/>
              <a:t> Receiver </a:t>
            </a:r>
            <a:r>
              <a:rPr lang="en-US" sz="700" dirty="0" err="1" smtClean="0"/>
              <a:t>Buffer’in</a:t>
            </a:r>
            <a:r>
              <a:rPr lang="en-US" sz="700" dirty="0" smtClean="0"/>
              <a:t> </a:t>
            </a:r>
            <a:r>
              <a:rPr lang="en-US" sz="700" dirty="0" err="1" smtClean="0"/>
              <a:t>ID’si</a:t>
            </a:r>
            <a:r>
              <a:rPr lang="en-US" sz="700" dirty="0" smtClean="0"/>
              <a:t> </a:t>
            </a:r>
            <a:r>
              <a:rPr lang="en-US" sz="700" dirty="0" err="1" smtClean="0"/>
              <a:t>buraya</a:t>
            </a:r>
            <a:r>
              <a:rPr lang="en-US" sz="700" dirty="0" smtClean="0"/>
              <a:t> </a:t>
            </a:r>
            <a:r>
              <a:rPr lang="en-US" sz="700" dirty="0" err="1" smtClean="0"/>
              <a:t>koyuldu</a:t>
            </a:r>
            <a:r>
              <a:rPr lang="en-US" sz="700" dirty="0" smtClean="0"/>
              <a:t> </a:t>
            </a:r>
            <a:r>
              <a:rPr lang="en-US" sz="700" dirty="0" err="1" smtClean="0"/>
              <a:t>iste</a:t>
            </a:r>
            <a:r>
              <a:rPr lang="en-US" sz="700" dirty="0" smtClean="0"/>
              <a:t> </a:t>
            </a:r>
            <a:r>
              <a:rPr lang="en-US" sz="700" dirty="0" err="1" smtClean="0"/>
              <a:t>islemciye</a:t>
            </a:r>
            <a:r>
              <a:rPr lang="en-US" sz="700" dirty="0" smtClean="0"/>
              <a:t> </a:t>
            </a:r>
            <a:r>
              <a:rPr lang="en-US" sz="700" dirty="0" err="1" smtClean="0"/>
              <a:t>kesme</a:t>
            </a:r>
            <a:r>
              <a:rPr lang="en-US" sz="700" dirty="0" smtClean="0"/>
              <a:t> </a:t>
            </a:r>
            <a:r>
              <a:rPr lang="en-US" sz="700" dirty="0" err="1" smtClean="0"/>
              <a:t>gitti</a:t>
            </a:r>
            <a:r>
              <a:rPr lang="en-US" sz="700" dirty="0" smtClean="0"/>
              <a:t> </a:t>
            </a:r>
            <a:r>
              <a:rPr lang="en-US" sz="700" dirty="0" err="1" smtClean="0"/>
              <a:t>falan</a:t>
            </a:r>
            <a:r>
              <a:rPr lang="en-US" sz="700" dirty="0" smtClean="0"/>
              <a:t> o </a:t>
            </a:r>
            <a:r>
              <a:rPr lang="en-US" sz="700" dirty="0" err="1" smtClean="0"/>
              <a:t>sirada</a:t>
            </a:r>
            <a:r>
              <a:rPr lang="en-US" sz="700" dirty="0" smtClean="0"/>
              <a:t> Modem </a:t>
            </a:r>
            <a:r>
              <a:rPr lang="en-US" sz="700" dirty="0" err="1" smtClean="0"/>
              <a:t>bekliyor</a:t>
            </a:r>
            <a:r>
              <a:rPr lang="en-US" sz="700" dirty="0" smtClean="0"/>
              <a:t> </a:t>
            </a:r>
            <a:r>
              <a:rPr lang="en-US" sz="700" dirty="0" err="1" smtClean="0"/>
              <a:t>mesela</a:t>
            </a:r>
            <a:r>
              <a:rPr lang="en-US" sz="700" dirty="0" smtClean="0"/>
              <a:t>. </a:t>
            </a:r>
            <a:r>
              <a:rPr lang="en-US" sz="700" dirty="0" err="1" smtClean="0"/>
              <a:t>Daha</a:t>
            </a:r>
            <a:r>
              <a:rPr lang="en-US" sz="700" dirty="0" smtClean="0"/>
              <a:t> </a:t>
            </a:r>
            <a:r>
              <a:rPr lang="en-US" sz="700" dirty="0" err="1" smtClean="0"/>
              <a:t>sonra</a:t>
            </a:r>
            <a:r>
              <a:rPr lang="en-US" sz="700" dirty="0" smtClean="0"/>
              <a:t> </a:t>
            </a:r>
            <a:r>
              <a:rPr lang="en-US" sz="700" dirty="0" err="1" smtClean="0"/>
              <a:t>islemci</a:t>
            </a:r>
            <a:r>
              <a:rPr lang="en-US" sz="700" dirty="0" smtClean="0"/>
              <a:t> </a:t>
            </a:r>
            <a:r>
              <a:rPr lang="en-US" sz="700" dirty="0" err="1" smtClean="0"/>
              <a:t>kesmeyi</a:t>
            </a:r>
            <a:r>
              <a:rPr lang="en-US" sz="700" dirty="0" smtClean="0"/>
              <a:t> </a:t>
            </a:r>
            <a:r>
              <a:rPr lang="en-US" sz="700" dirty="0" err="1" smtClean="0"/>
              <a:t>algilayip</a:t>
            </a:r>
            <a:r>
              <a:rPr lang="en-US" sz="700" dirty="0" smtClean="0"/>
              <a:t> </a:t>
            </a:r>
            <a:r>
              <a:rPr lang="en-US" sz="700" dirty="0" err="1" smtClean="0"/>
              <a:t>gelip</a:t>
            </a:r>
            <a:r>
              <a:rPr lang="en-US" sz="700" dirty="0" smtClean="0"/>
              <a:t> Receiver </a:t>
            </a:r>
            <a:r>
              <a:rPr lang="en-US" sz="700" dirty="0" err="1" smtClean="0"/>
              <a:t>Buffer’a</a:t>
            </a:r>
            <a:r>
              <a:rPr lang="en-US" sz="700" dirty="0" smtClean="0"/>
              <a:t> </a:t>
            </a:r>
            <a:r>
              <a:rPr lang="en-US" sz="700" dirty="0" err="1" smtClean="0"/>
              <a:t>okudugu</a:t>
            </a:r>
            <a:r>
              <a:rPr lang="en-US" sz="700" dirty="0" smtClean="0"/>
              <a:t> an </a:t>
            </a:r>
            <a:r>
              <a:rPr lang="en-US" sz="700" dirty="0" err="1" smtClean="0"/>
              <a:t>bu</a:t>
            </a:r>
            <a:r>
              <a:rPr lang="en-US" sz="700" dirty="0" smtClean="0"/>
              <a:t> </a:t>
            </a:r>
            <a:r>
              <a:rPr lang="en-US" sz="700" dirty="0" err="1" smtClean="0"/>
              <a:t>sefer</a:t>
            </a:r>
            <a:r>
              <a:rPr lang="en-US" sz="700" dirty="0" smtClean="0"/>
              <a:t> Modem </a:t>
            </a:r>
            <a:r>
              <a:rPr lang="en-US" sz="700" dirty="0" err="1" smtClean="0"/>
              <a:t>durumunun</a:t>
            </a:r>
            <a:r>
              <a:rPr lang="en-US" sz="700" dirty="0" smtClean="0"/>
              <a:t> </a:t>
            </a:r>
            <a:r>
              <a:rPr lang="en-US" sz="700" dirty="0" err="1" smtClean="0"/>
              <a:t>kimligi</a:t>
            </a:r>
            <a:r>
              <a:rPr lang="en-US" sz="700" dirty="0" smtClean="0"/>
              <a:t> </a:t>
            </a:r>
            <a:r>
              <a:rPr lang="en-US" sz="700" dirty="0" err="1" smtClean="0"/>
              <a:t>iste</a:t>
            </a:r>
            <a:r>
              <a:rPr lang="en-US" sz="700" dirty="0" smtClean="0"/>
              <a:t> </a:t>
            </a:r>
            <a:r>
              <a:rPr lang="en-US" sz="700" dirty="0" err="1" smtClean="0"/>
              <a:t>yerlestirilecek</a:t>
            </a:r>
            <a:r>
              <a:rPr lang="en-US" sz="700" dirty="0" smtClean="0"/>
              <a:t> </a:t>
            </a:r>
            <a:r>
              <a:rPr lang="en-US" sz="700" dirty="0" err="1" smtClean="0"/>
              <a:t>onun</a:t>
            </a:r>
            <a:r>
              <a:rPr lang="en-US" sz="700" dirty="0" smtClean="0"/>
              <a:t> </a:t>
            </a:r>
            <a:r>
              <a:rPr lang="en-US" sz="700" dirty="0" err="1" smtClean="0"/>
              <a:t>icin</a:t>
            </a:r>
            <a:r>
              <a:rPr lang="en-US" sz="700" dirty="0" smtClean="0"/>
              <a:t> </a:t>
            </a:r>
            <a:r>
              <a:rPr lang="en-US" sz="700" dirty="0" err="1" smtClean="0"/>
              <a:t>kesme</a:t>
            </a:r>
            <a:r>
              <a:rPr lang="en-US" sz="700" dirty="0" smtClean="0"/>
              <a:t> </a:t>
            </a:r>
            <a:r>
              <a:rPr lang="en-US" sz="700" dirty="0" err="1" smtClean="0"/>
              <a:t>gonderilecek</a:t>
            </a:r>
            <a:r>
              <a:rPr lang="en-US" sz="700" dirty="0" smtClean="0"/>
              <a:t> </a:t>
            </a:r>
            <a:r>
              <a:rPr lang="en-US" sz="700" dirty="0" err="1" smtClean="0"/>
              <a:t>falan</a:t>
            </a:r>
            <a:r>
              <a:rPr lang="en-US" sz="700" dirty="0" smtClean="0"/>
              <a:t>. </a:t>
            </a:r>
            <a:r>
              <a:rPr lang="en-US" sz="700" dirty="0" err="1" smtClean="0"/>
              <a:t>Ama</a:t>
            </a:r>
            <a:r>
              <a:rPr lang="en-US" sz="700" dirty="0" smtClean="0"/>
              <a:t> </a:t>
            </a:r>
            <a:r>
              <a:rPr lang="en-US" sz="700" dirty="0" err="1" smtClean="0"/>
              <a:t>burda</a:t>
            </a:r>
            <a:r>
              <a:rPr lang="en-US" sz="700" dirty="0" smtClean="0"/>
              <a:t> </a:t>
            </a:r>
            <a:r>
              <a:rPr lang="en-US" sz="700" dirty="0" err="1" smtClean="0"/>
              <a:t>UART’in</a:t>
            </a:r>
            <a:r>
              <a:rPr lang="en-US" sz="700" dirty="0" smtClean="0"/>
              <a:t> Receiver </a:t>
            </a:r>
            <a:r>
              <a:rPr lang="en-US" sz="700" dirty="0" err="1" smtClean="0"/>
              <a:t>Buffer’in</a:t>
            </a:r>
            <a:r>
              <a:rPr lang="en-US" sz="700" dirty="0" smtClean="0"/>
              <a:t> </a:t>
            </a:r>
            <a:r>
              <a:rPr lang="en-US" sz="700" dirty="0" err="1" smtClean="0"/>
              <a:t>okundugunu</a:t>
            </a:r>
            <a:r>
              <a:rPr lang="en-US" sz="700" dirty="0" smtClean="0"/>
              <a:t> </a:t>
            </a:r>
            <a:r>
              <a:rPr lang="en-US" sz="700" dirty="0" err="1" smtClean="0"/>
              <a:t>anlamasi</a:t>
            </a:r>
            <a:r>
              <a:rPr lang="en-US" sz="700" dirty="0" smtClean="0"/>
              <a:t> </a:t>
            </a:r>
            <a:r>
              <a:rPr lang="en-US" sz="700" dirty="0" err="1" smtClean="0"/>
              <a:t>lazim</a:t>
            </a:r>
            <a:r>
              <a:rPr lang="en-US" sz="700" dirty="0" smtClean="0"/>
              <a:t> </a:t>
            </a:r>
            <a:r>
              <a:rPr lang="en-US" sz="700" dirty="0" err="1" smtClean="0"/>
              <a:t>ki</a:t>
            </a:r>
            <a:r>
              <a:rPr lang="en-US" sz="700" dirty="0" smtClean="0"/>
              <a:t> Modem </a:t>
            </a:r>
            <a:r>
              <a:rPr lang="en-US" sz="700" dirty="0" err="1" smtClean="0"/>
              <a:t>islemini</a:t>
            </a:r>
            <a:r>
              <a:rPr lang="en-US" sz="700" dirty="0" smtClean="0"/>
              <a:t> </a:t>
            </a:r>
            <a:r>
              <a:rPr lang="en-US" sz="700" dirty="0" err="1" smtClean="0"/>
              <a:t>gerceklestirebilirsin</a:t>
            </a:r>
            <a:r>
              <a:rPr lang="en-US" sz="700" dirty="0" smtClean="0"/>
              <a:t>. Bu </a:t>
            </a:r>
            <a:r>
              <a:rPr lang="en-US" sz="700" dirty="0" err="1" smtClean="0"/>
              <a:t>arada</a:t>
            </a:r>
            <a:r>
              <a:rPr lang="en-US" sz="700" dirty="0" smtClean="0"/>
              <a:t> </a:t>
            </a:r>
            <a:r>
              <a:rPr lang="en-US" sz="700" dirty="0" err="1" smtClean="0"/>
              <a:t>mesela</a:t>
            </a:r>
            <a:r>
              <a:rPr lang="en-US" sz="700" dirty="0" smtClean="0"/>
              <a:t> </a:t>
            </a:r>
            <a:r>
              <a:rPr lang="en-US" sz="700" dirty="0" err="1" smtClean="0"/>
              <a:t>daha</a:t>
            </a:r>
            <a:r>
              <a:rPr lang="en-US" sz="700" dirty="0" smtClean="0"/>
              <a:t> </a:t>
            </a:r>
            <a:r>
              <a:rPr lang="en-US" sz="700" dirty="0" err="1" smtClean="0"/>
              <a:t>oncelikli</a:t>
            </a:r>
            <a:r>
              <a:rPr lang="en-US" sz="700" dirty="0" smtClean="0"/>
              <a:t> </a:t>
            </a:r>
            <a:r>
              <a:rPr lang="en-US" sz="700" dirty="0" err="1" smtClean="0"/>
              <a:t>olan</a:t>
            </a:r>
            <a:r>
              <a:rPr lang="en-US" sz="700" dirty="0" smtClean="0"/>
              <a:t> </a:t>
            </a:r>
            <a:r>
              <a:rPr lang="en-US" sz="700" dirty="0" err="1" smtClean="0"/>
              <a:t>bir</a:t>
            </a:r>
            <a:r>
              <a:rPr lang="en-US" sz="700" dirty="0" smtClean="0"/>
              <a:t> </a:t>
            </a:r>
            <a:r>
              <a:rPr lang="en-US" sz="700" dirty="0" err="1" smtClean="0"/>
              <a:t>hata</a:t>
            </a:r>
            <a:r>
              <a:rPr lang="en-US" sz="700" dirty="0" smtClean="0"/>
              <a:t> </a:t>
            </a:r>
            <a:r>
              <a:rPr lang="en-US" sz="700" dirty="0" err="1" smtClean="0"/>
              <a:t>durumu</a:t>
            </a:r>
            <a:r>
              <a:rPr lang="en-US" sz="700" dirty="0" smtClean="0"/>
              <a:t> </a:t>
            </a:r>
            <a:r>
              <a:rPr lang="en-US" sz="700" dirty="0" err="1" smtClean="0"/>
              <a:t>gelirse</a:t>
            </a:r>
            <a:r>
              <a:rPr lang="en-US" sz="700" dirty="0" smtClean="0"/>
              <a:t> </a:t>
            </a:r>
            <a:r>
              <a:rPr lang="en-US" sz="700" dirty="0" err="1" smtClean="0"/>
              <a:t>yeni</a:t>
            </a:r>
            <a:r>
              <a:rPr lang="en-US" sz="700" dirty="0" smtClean="0"/>
              <a:t> </a:t>
            </a:r>
            <a:r>
              <a:rPr lang="en-US" sz="700" dirty="0" err="1" smtClean="0"/>
              <a:t>gelen</a:t>
            </a:r>
            <a:r>
              <a:rPr lang="en-US" sz="700" dirty="0" smtClean="0"/>
              <a:t> frame </a:t>
            </a:r>
            <a:r>
              <a:rPr lang="en-US" sz="700" dirty="0" err="1" smtClean="0"/>
              <a:t>birlikte</a:t>
            </a:r>
            <a:r>
              <a:rPr lang="en-US" sz="700" dirty="0" smtClean="0"/>
              <a:t> o </a:t>
            </a:r>
            <a:r>
              <a:rPr lang="en-US" sz="700" dirty="0" err="1" smtClean="0"/>
              <a:t>sirada</a:t>
            </a:r>
            <a:r>
              <a:rPr lang="en-US" sz="700" dirty="0" smtClean="0"/>
              <a:t> </a:t>
            </a:r>
            <a:r>
              <a:rPr lang="en-US" sz="700" dirty="0" err="1" smtClean="0"/>
              <a:t>islemde</a:t>
            </a:r>
            <a:r>
              <a:rPr lang="en-US" sz="700" dirty="0" smtClean="0"/>
              <a:t> </a:t>
            </a:r>
            <a:r>
              <a:rPr lang="en-US" sz="700" dirty="0" err="1" smtClean="0"/>
              <a:t>baska</a:t>
            </a:r>
            <a:r>
              <a:rPr lang="en-US" sz="700" dirty="0" smtClean="0"/>
              <a:t> </a:t>
            </a:r>
            <a:r>
              <a:rPr lang="en-US" sz="700" dirty="0" err="1" smtClean="0"/>
              <a:t>bir</a:t>
            </a:r>
            <a:r>
              <a:rPr lang="en-US" sz="700" dirty="0" smtClean="0"/>
              <a:t> </a:t>
            </a:r>
            <a:r>
              <a:rPr lang="en-US" sz="700" dirty="0" err="1" smtClean="0"/>
              <a:t>kesme</a:t>
            </a:r>
            <a:r>
              <a:rPr lang="en-US" sz="700" dirty="0" smtClean="0"/>
              <a:t> </a:t>
            </a:r>
            <a:r>
              <a:rPr lang="en-US" sz="700" dirty="0" err="1" smtClean="0"/>
              <a:t>calisiyorken</a:t>
            </a:r>
            <a:r>
              <a:rPr lang="en-US" sz="700" dirty="0" smtClean="0"/>
              <a:t> </a:t>
            </a:r>
            <a:r>
              <a:rPr lang="en-US" sz="700" dirty="0" err="1" smtClean="0"/>
              <a:t>bu</a:t>
            </a:r>
            <a:r>
              <a:rPr lang="en-US" sz="700" dirty="0" smtClean="0"/>
              <a:t> </a:t>
            </a:r>
            <a:r>
              <a:rPr lang="en-US" sz="700" dirty="0" err="1" smtClean="0"/>
              <a:t>kesilemez</a:t>
            </a:r>
            <a:r>
              <a:rPr lang="en-US" sz="700" dirty="0" smtClean="0"/>
              <a:t>. </a:t>
            </a:r>
            <a:r>
              <a:rPr lang="en-US" sz="700" dirty="0" err="1" smtClean="0"/>
              <a:t>Yani</a:t>
            </a:r>
            <a:r>
              <a:rPr lang="en-US" sz="700" dirty="0"/>
              <a:t> non-preemptive </a:t>
            </a:r>
            <a:r>
              <a:rPr lang="en-US" sz="700" dirty="0" smtClean="0"/>
              <a:t>(</a:t>
            </a:r>
            <a:r>
              <a:rPr lang="en-US" sz="700" dirty="0" err="1" smtClean="0"/>
              <a:t>isletimden</a:t>
            </a:r>
            <a:r>
              <a:rPr lang="en-US" sz="700" dirty="0" smtClean="0"/>
              <a:t> </a:t>
            </a:r>
            <a:r>
              <a:rPr lang="en-US" sz="700" dirty="0" err="1" smtClean="0"/>
              <a:t>hatirla</a:t>
            </a:r>
            <a:r>
              <a:rPr lang="en-US" sz="700" dirty="0" smtClean="0"/>
              <a:t>). Modem </a:t>
            </a:r>
            <a:r>
              <a:rPr lang="en-US" sz="700" dirty="0" err="1" smtClean="0"/>
              <a:t>bekliyor</a:t>
            </a:r>
            <a:r>
              <a:rPr lang="en-US" sz="700" dirty="0" smtClean="0"/>
              <a:t> </a:t>
            </a:r>
            <a:r>
              <a:rPr lang="en-US" sz="700" dirty="0" err="1" smtClean="0"/>
              <a:t>diger</a:t>
            </a:r>
            <a:r>
              <a:rPr lang="en-US" sz="700" dirty="0" smtClean="0"/>
              <a:t> </a:t>
            </a:r>
            <a:r>
              <a:rPr lang="en-US" sz="700" dirty="0" err="1" smtClean="0"/>
              <a:t>islem</a:t>
            </a:r>
            <a:r>
              <a:rPr lang="en-US" sz="700" dirty="0" smtClean="0"/>
              <a:t> </a:t>
            </a:r>
            <a:r>
              <a:rPr lang="en-US" sz="700" dirty="0" err="1" smtClean="0"/>
              <a:t>bitti</a:t>
            </a:r>
            <a:r>
              <a:rPr lang="en-US" sz="700" dirty="0" smtClean="0"/>
              <a:t> </a:t>
            </a:r>
            <a:r>
              <a:rPr lang="en-US" sz="700" dirty="0" err="1" smtClean="0"/>
              <a:t>daha</a:t>
            </a:r>
            <a:r>
              <a:rPr lang="en-US" sz="700" dirty="0" smtClean="0"/>
              <a:t> </a:t>
            </a:r>
            <a:r>
              <a:rPr lang="en-US" sz="700" dirty="0" err="1" smtClean="0"/>
              <a:t>oncelikli</a:t>
            </a:r>
            <a:r>
              <a:rPr lang="en-US" sz="700" dirty="0" smtClean="0"/>
              <a:t> </a:t>
            </a:r>
            <a:r>
              <a:rPr lang="en-US" sz="700" dirty="0" err="1" smtClean="0"/>
              <a:t>bir</a:t>
            </a:r>
            <a:r>
              <a:rPr lang="en-US" sz="700" dirty="0" smtClean="0"/>
              <a:t> </a:t>
            </a:r>
            <a:r>
              <a:rPr lang="en-US" sz="700" dirty="0" err="1" smtClean="0"/>
              <a:t>islem</a:t>
            </a:r>
            <a:r>
              <a:rPr lang="en-US" sz="700" dirty="0" smtClean="0"/>
              <a:t> </a:t>
            </a:r>
            <a:r>
              <a:rPr lang="en-US" sz="700" dirty="0" err="1" smtClean="0"/>
              <a:t>oldugu</a:t>
            </a:r>
            <a:r>
              <a:rPr lang="en-US" sz="700" dirty="0" smtClean="0"/>
              <a:t> </a:t>
            </a:r>
            <a:r>
              <a:rPr lang="en-US" sz="700" dirty="0" err="1" smtClean="0"/>
              <a:t>icin</a:t>
            </a:r>
            <a:r>
              <a:rPr lang="en-US" sz="700" dirty="0" smtClean="0"/>
              <a:t> Modem </a:t>
            </a:r>
            <a:r>
              <a:rPr lang="en-US" sz="700" dirty="0" err="1" smtClean="0"/>
              <a:t>beklemeye</a:t>
            </a:r>
            <a:r>
              <a:rPr lang="en-US" sz="700" dirty="0" smtClean="0"/>
              <a:t> </a:t>
            </a:r>
            <a:r>
              <a:rPr lang="en-US" sz="700" dirty="0" err="1" smtClean="0"/>
              <a:t>devam</a:t>
            </a:r>
            <a:r>
              <a:rPr lang="en-US" sz="700" dirty="0" smtClean="0"/>
              <a:t> </a:t>
            </a:r>
            <a:r>
              <a:rPr lang="en-US" sz="700" dirty="0" err="1" smtClean="0"/>
              <a:t>ediyor</a:t>
            </a:r>
            <a:r>
              <a:rPr lang="en-US" sz="700" dirty="0" smtClean="0"/>
              <a:t> vs .. </a:t>
            </a:r>
            <a:r>
              <a:rPr lang="en-US" sz="700" dirty="0" err="1" smtClean="0"/>
              <a:t>Iste</a:t>
            </a:r>
            <a:r>
              <a:rPr lang="en-US" sz="700" dirty="0" smtClean="0"/>
              <a:t> </a:t>
            </a:r>
            <a:r>
              <a:rPr lang="en-US" sz="700" dirty="0" err="1" smtClean="0"/>
              <a:t>hata</a:t>
            </a:r>
            <a:r>
              <a:rPr lang="en-US" sz="700" dirty="0" smtClean="0"/>
              <a:t> </a:t>
            </a:r>
            <a:r>
              <a:rPr lang="en-US" sz="700" dirty="0" err="1" smtClean="0"/>
              <a:t>durumu</a:t>
            </a:r>
            <a:r>
              <a:rPr lang="en-US" sz="700" dirty="0" smtClean="0"/>
              <a:t> </a:t>
            </a:r>
            <a:r>
              <a:rPr lang="en-US" sz="700" dirty="0" err="1" smtClean="0"/>
              <a:t>icin</a:t>
            </a:r>
            <a:r>
              <a:rPr lang="en-US" sz="700" dirty="0" smtClean="0"/>
              <a:t> </a:t>
            </a:r>
            <a:r>
              <a:rPr lang="en-US" sz="700" dirty="0" err="1" smtClean="0"/>
              <a:t>kesme</a:t>
            </a:r>
            <a:r>
              <a:rPr lang="en-US" sz="700" dirty="0" smtClean="0"/>
              <a:t> </a:t>
            </a:r>
            <a:r>
              <a:rPr lang="en-US" sz="700" dirty="0" err="1" smtClean="0"/>
              <a:t>olustugunu</a:t>
            </a:r>
            <a:r>
              <a:rPr lang="en-US" sz="700" dirty="0" smtClean="0"/>
              <a:t> </a:t>
            </a:r>
            <a:r>
              <a:rPr lang="en-US" sz="700" dirty="0" err="1" smtClean="0"/>
              <a:t>varsayalim</a:t>
            </a:r>
            <a:r>
              <a:rPr lang="en-US" sz="700" dirty="0" smtClean="0"/>
              <a:t> </a:t>
            </a:r>
            <a:r>
              <a:rPr lang="en-US" sz="700" dirty="0" err="1" smtClean="0"/>
              <a:t>hangi</a:t>
            </a:r>
            <a:r>
              <a:rPr lang="en-US" sz="700" dirty="0" smtClean="0"/>
              <a:t> </a:t>
            </a:r>
            <a:r>
              <a:rPr lang="en-US" sz="700" dirty="0" err="1" smtClean="0"/>
              <a:t>hatanin</a:t>
            </a:r>
            <a:r>
              <a:rPr lang="en-US" sz="700" dirty="0" smtClean="0"/>
              <a:t> </a:t>
            </a:r>
            <a:r>
              <a:rPr lang="en-US" sz="700" dirty="0" err="1" smtClean="0"/>
              <a:t>oldugunu</a:t>
            </a:r>
            <a:r>
              <a:rPr lang="en-US" sz="700" dirty="0" smtClean="0"/>
              <a:t> </a:t>
            </a:r>
            <a:r>
              <a:rPr lang="en-US" sz="700" dirty="0" err="1" smtClean="0"/>
              <a:t>ogrenmek</a:t>
            </a:r>
            <a:r>
              <a:rPr lang="en-US" sz="700" dirty="0" smtClean="0"/>
              <a:t> </a:t>
            </a:r>
            <a:r>
              <a:rPr lang="en-US" sz="700" dirty="0" err="1" smtClean="0"/>
              <a:t>icin</a:t>
            </a:r>
            <a:r>
              <a:rPr lang="en-US" sz="700" dirty="0" smtClean="0"/>
              <a:t> </a:t>
            </a:r>
            <a:r>
              <a:rPr lang="en-US" sz="700" dirty="0" err="1" smtClean="0"/>
              <a:t>gidilip</a:t>
            </a:r>
            <a:r>
              <a:rPr lang="en-US" sz="700" dirty="0" smtClean="0"/>
              <a:t> Line Status Register </a:t>
            </a:r>
            <a:r>
              <a:rPr lang="en-US" sz="700" dirty="0" err="1" smtClean="0"/>
              <a:t>okunacak</a:t>
            </a:r>
            <a:r>
              <a:rPr lang="en-US" sz="700" dirty="0" smtClean="0"/>
              <a:t>. Bu register </a:t>
            </a:r>
            <a:r>
              <a:rPr lang="en-US" sz="700" dirty="0" err="1" smtClean="0"/>
              <a:t>okunurken</a:t>
            </a:r>
            <a:r>
              <a:rPr lang="en-US" sz="700" dirty="0" smtClean="0"/>
              <a:t> </a:t>
            </a:r>
            <a:r>
              <a:rPr lang="en-US" sz="700" dirty="0" err="1" smtClean="0"/>
              <a:t>mesela</a:t>
            </a:r>
            <a:r>
              <a:rPr lang="en-US" sz="700" dirty="0" smtClean="0"/>
              <a:t> </a:t>
            </a:r>
            <a:r>
              <a:rPr lang="en-US" sz="700" dirty="0" err="1" smtClean="0"/>
              <a:t>daha</a:t>
            </a:r>
            <a:r>
              <a:rPr lang="en-US" sz="700" dirty="0" smtClean="0"/>
              <a:t> </a:t>
            </a:r>
            <a:r>
              <a:rPr lang="en-US" sz="700" dirty="0" err="1" smtClean="0"/>
              <a:t>az</a:t>
            </a:r>
            <a:r>
              <a:rPr lang="en-US" sz="700" dirty="0" smtClean="0"/>
              <a:t> </a:t>
            </a:r>
            <a:r>
              <a:rPr lang="en-US" sz="700" dirty="0" err="1" smtClean="0"/>
              <a:t>oncelikli</a:t>
            </a:r>
            <a:r>
              <a:rPr lang="en-US" sz="700" dirty="0" smtClean="0"/>
              <a:t> </a:t>
            </a:r>
            <a:r>
              <a:rPr lang="en-US" sz="700" dirty="0" err="1" smtClean="0"/>
              <a:t>bir</a:t>
            </a:r>
            <a:r>
              <a:rPr lang="en-US" sz="700" dirty="0" smtClean="0"/>
              <a:t> </a:t>
            </a:r>
            <a:r>
              <a:rPr lang="en-US" sz="700" dirty="0" err="1" smtClean="0"/>
              <a:t>kesme</a:t>
            </a:r>
            <a:r>
              <a:rPr lang="en-US" sz="700" dirty="0" smtClean="0"/>
              <a:t> </a:t>
            </a:r>
            <a:r>
              <a:rPr lang="en-US" sz="700" dirty="0" err="1" smtClean="0"/>
              <a:t>kaynagi</a:t>
            </a:r>
            <a:r>
              <a:rPr lang="en-US" sz="700" dirty="0" smtClean="0"/>
              <a:t> </a:t>
            </a:r>
            <a:r>
              <a:rPr lang="en-US" sz="700" dirty="0" err="1" smtClean="0"/>
              <a:t>araya</a:t>
            </a:r>
            <a:r>
              <a:rPr lang="en-US" sz="700" dirty="0" smtClean="0"/>
              <a:t> </a:t>
            </a:r>
            <a:r>
              <a:rPr lang="en-US" sz="700" dirty="0" err="1" smtClean="0"/>
              <a:t>girebilir</a:t>
            </a:r>
            <a:r>
              <a:rPr lang="en-US" sz="700" dirty="0" smtClean="0"/>
              <a:t> </a:t>
            </a:r>
            <a:r>
              <a:rPr lang="en-US" sz="700" dirty="0" err="1" smtClean="0"/>
              <a:t>ve</a:t>
            </a:r>
            <a:r>
              <a:rPr lang="en-US" sz="700" dirty="0" smtClean="0"/>
              <a:t> </a:t>
            </a:r>
            <a:r>
              <a:rPr lang="en-US" sz="700" dirty="0" err="1" smtClean="0"/>
              <a:t>islemciye</a:t>
            </a:r>
            <a:r>
              <a:rPr lang="en-US" sz="700" dirty="0" smtClean="0"/>
              <a:t> </a:t>
            </a:r>
            <a:r>
              <a:rPr lang="en-US" sz="700" dirty="0" err="1" smtClean="0"/>
              <a:t>kesme</a:t>
            </a:r>
            <a:r>
              <a:rPr lang="en-US" sz="700" dirty="0" smtClean="0"/>
              <a:t> </a:t>
            </a:r>
            <a:r>
              <a:rPr lang="en-US" sz="700" dirty="0" err="1" smtClean="0"/>
              <a:t>gonderilebilir</a:t>
            </a:r>
            <a:r>
              <a:rPr lang="en-US" sz="700" dirty="0" smtClean="0"/>
              <a:t> vs.. RS-232 </a:t>
            </a:r>
            <a:r>
              <a:rPr lang="en-US" sz="700" dirty="0" err="1" smtClean="0"/>
              <a:t>sinyalleri</a:t>
            </a:r>
            <a:r>
              <a:rPr lang="en-US" sz="700" dirty="0" smtClean="0"/>
              <a:t> </a:t>
            </a:r>
            <a:r>
              <a:rPr lang="en-US" sz="700" dirty="0" err="1" smtClean="0"/>
              <a:t>geldiginde</a:t>
            </a:r>
            <a:r>
              <a:rPr lang="en-US" sz="700" dirty="0" smtClean="0"/>
              <a:t> </a:t>
            </a:r>
            <a:r>
              <a:rPr lang="en-US" sz="700" dirty="0" err="1" smtClean="0"/>
              <a:t>ise</a:t>
            </a:r>
            <a:r>
              <a:rPr lang="en-US" sz="700" dirty="0" smtClean="0"/>
              <a:t> </a:t>
            </a:r>
            <a:r>
              <a:rPr lang="en-US" sz="700" dirty="0" err="1" smtClean="0"/>
              <a:t>mesela</a:t>
            </a:r>
            <a:r>
              <a:rPr lang="en-US" sz="700" dirty="0" smtClean="0"/>
              <a:t> </a:t>
            </a:r>
            <a:r>
              <a:rPr lang="en-US" sz="700" dirty="0" err="1" smtClean="0"/>
              <a:t>gidilip</a:t>
            </a:r>
            <a:r>
              <a:rPr lang="en-US" sz="700" dirty="0" smtClean="0"/>
              <a:t> Modem Status </a:t>
            </a:r>
            <a:r>
              <a:rPr lang="en-US" sz="700" dirty="0" err="1" smtClean="0"/>
              <a:t>Register’a</a:t>
            </a:r>
            <a:r>
              <a:rPr lang="en-US" sz="700" dirty="0" smtClean="0"/>
              <a:t> </a:t>
            </a:r>
            <a:r>
              <a:rPr lang="en-US" sz="700" dirty="0" err="1" smtClean="0"/>
              <a:t>bakilacak</a:t>
            </a:r>
            <a:r>
              <a:rPr lang="en-US" sz="700" dirty="0" smtClean="0"/>
              <a:t> </a:t>
            </a:r>
            <a:r>
              <a:rPr lang="en-US" sz="700" dirty="0" err="1" smtClean="0"/>
              <a:t>ki</a:t>
            </a:r>
            <a:r>
              <a:rPr lang="en-US" sz="700" dirty="0" smtClean="0"/>
              <a:t> </a:t>
            </a:r>
            <a:r>
              <a:rPr lang="en-US" sz="700" dirty="0" err="1" smtClean="0"/>
              <a:t>hangi</a:t>
            </a:r>
            <a:r>
              <a:rPr lang="en-US" sz="700" dirty="0" smtClean="0"/>
              <a:t> </a:t>
            </a:r>
            <a:r>
              <a:rPr lang="en-US" sz="700" dirty="0" err="1" smtClean="0"/>
              <a:t>sinyal</a:t>
            </a:r>
            <a:r>
              <a:rPr lang="en-US" sz="700" dirty="0" smtClean="0"/>
              <a:t> </a:t>
            </a:r>
            <a:r>
              <a:rPr lang="en-US" sz="700" dirty="0" err="1" smtClean="0"/>
              <a:t>gelmis</a:t>
            </a:r>
            <a:r>
              <a:rPr lang="en-US" sz="700" dirty="0" smtClean="0"/>
              <a:t> </a:t>
            </a:r>
            <a:r>
              <a:rPr lang="en-US" sz="700" dirty="0" err="1" smtClean="0"/>
              <a:t>bu</a:t>
            </a:r>
            <a:r>
              <a:rPr lang="en-US" sz="700" dirty="0" smtClean="0"/>
              <a:t> </a:t>
            </a:r>
            <a:r>
              <a:rPr lang="en-US" sz="700" dirty="0" err="1" smtClean="0"/>
              <a:t>esnada</a:t>
            </a:r>
            <a:r>
              <a:rPr lang="en-US" sz="700" dirty="0" smtClean="0"/>
              <a:t> da </a:t>
            </a:r>
            <a:r>
              <a:rPr lang="en-US" sz="700" dirty="0" err="1" smtClean="0"/>
              <a:t>yine</a:t>
            </a:r>
            <a:r>
              <a:rPr lang="en-US" sz="700" dirty="0"/>
              <a:t> </a:t>
            </a:r>
            <a:r>
              <a:rPr lang="en-US" sz="700" dirty="0" err="1" smtClean="0"/>
              <a:t>bekleyen</a:t>
            </a:r>
            <a:r>
              <a:rPr lang="en-US" sz="700" dirty="0" smtClean="0"/>
              <a:t> </a:t>
            </a:r>
            <a:r>
              <a:rPr lang="en-US" sz="700" dirty="0" err="1" smtClean="0"/>
              <a:t>bir</a:t>
            </a:r>
            <a:r>
              <a:rPr lang="en-US" sz="700" dirty="0" smtClean="0"/>
              <a:t> </a:t>
            </a:r>
            <a:r>
              <a:rPr lang="en-US" sz="700" dirty="0" err="1" smtClean="0"/>
              <a:t>kesme</a:t>
            </a:r>
            <a:r>
              <a:rPr lang="en-US" sz="700" dirty="0" smtClean="0"/>
              <a:t> </a:t>
            </a:r>
            <a:r>
              <a:rPr lang="en-US" sz="700" dirty="0" err="1" smtClean="0"/>
              <a:t>kaynagi</a:t>
            </a:r>
            <a:r>
              <a:rPr lang="en-US" sz="700" dirty="0" smtClean="0"/>
              <a:t> </a:t>
            </a:r>
            <a:r>
              <a:rPr lang="en-US" sz="700" dirty="0" err="1" smtClean="0"/>
              <a:t>araya</a:t>
            </a:r>
            <a:r>
              <a:rPr lang="en-US" sz="700" dirty="0" smtClean="0"/>
              <a:t> </a:t>
            </a:r>
            <a:r>
              <a:rPr lang="en-US" sz="700" dirty="0" err="1" smtClean="0"/>
              <a:t>girip</a:t>
            </a:r>
            <a:r>
              <a:rPr lang="en-US" sz="700" dirty="0" smtClean="0"/>
              <a:t> </a:t>
            </a:r>
            <a:r>
              <a:rPr lang="en-US" sz="700" dirty="0" err="1" smtClean="0"/>
              <a:t>islemciye</a:t>
            </a:r>
            <a:r>
              <a:rPr lang="en-US" sz="700" dirty="0" smtClean="0"/>
              <a:t> </a:t>
            </a:r>
            <a:r>
              <a:rPr lang="en-US" sz="700" dirty="0" err="1" smtClean="0"/>
              <a:t>kesme</a:t>
            </a:r>
            <a:r>
              <a:rPr lang="en-US" sz="700" dirty="0" smtClean="0"/>
              <a:t> </a:t>
            </a:r>
            <a:r>
              <a:rPr lang="en-US" sz="700" dirty="0" err="1" smtClean="0"/>
              <a:t>gonderilebilir</a:t>
            </a:r>
            <a:r>
              <a:rPr lang="en-US" sz="700" dirty="0" smtClean="0"/>
              <a:t>. Son </a:t>
            </a:r>
            <a:r>
              <a:rPr lang="en-US" sz="700" dirty="0" err="1" smtClean="0"/>
              <a:t>olan</a:t>
            </a:r>
            <a:r>
              <a:rPr lang="en-US" sz="700" dirty="0" smtClean="0"/>
              <a:t> durum </a:t>
            </a:r>
            <a:r>
              <a:rPr lang="en-US" sz="700" dirty="0" err="1" smtClean="0"/>
              <a:t>ise</a:t>
            </a:r>
            <a:r>
              <a:rPr lang="en-US" sz="700" dirty="0" smtClean="0"/>
              <a:t> Transmitter </a:t>
            </a:r>
            <a:r>
              <a:rPr lang="en-US" sz="700" dirty="0" err="1" smtClean="0"/>
              <a:t>Buffer’in</a:t>
            </a:r>
            <a:r>
              <a:rPr lang="en-US" sz="700" dirty="0" smtClean="0"/>
              <a:t> </a:t>
            </a:r>
            <a:r>
              <a:rPr lang="en-US" sz="700" dirty="0" err="1" smtClean="0"/>
              <a:t>bos</a:t>
            </a:r>
            <a:r>
              <a:rPr lang="en-US" sz="700" dirty="0" smtClean="0"/>
              <a:t> </a:t>
            </a:r>
            <a:r>
              <a:rPr lang="en-US" sz="700" dirty="0" err="1" smtClean="0"/>
              <a:t>olmasi</a:t>
            </a:r>
            <a:r>
              <a:rPr lang="en-US" sz="700" dirty="0" smtClean="0"/>
              <a:t> </a:t>
            </a:r>
            <a:r>
              <a:rPr lang="en-US" sz="700" dirty="0" err="1" smtClean="0"/>
              <a:t>durumudur</a:t>
            </a:r>
            <a:r>
              <a:rPr lang="en-US" sz="700" dirty="0" smtClean="0"/>
              <a:t>. Bu durum </a:t>
            </a:r>
            <a:r>
              <a:rPr lang="en-US" sz="700" dirty="0" err="1" smtClean="0"/>
              <a:t>icin</a:t>
            </a:r>
            <a:r>
              <a:rPr lang="en-US" sz="700" dirty="0" smtClean="0"/>
              <a:t> </a:t>
            </a:r>
            <a:r>
              <a:rPr lang="en-US" sz="700" dirty="0" err="1" smtClean="0"/>
              <a:t>eger</a:t>
            </a:r>
            <a:r>
              <a:rPr lang="en-US" sz="700" dirty="0" smtClean="0"/>
              <a:t> </a:t>
            </a:r>
            <a:r>
              <a:rPr lang="en-US" sz="700" dirty="0" err="1" smtClean="0"/>
              <a:t>dersek</a:t>
            </a:r>
            <a:r>
              <a:rPr lang="en-US" sz="700" dirty="0" smtClean="0"/>
              <a:t> </a:t>
            </a:r>
            <a:r>
              <a:rPr lang="en-US" sz="700" dirty="0" err="1" smtClean="0"/>
              <a:t>ki</a:t>
            </a:r>
            <a:r>
              <a:rPr lang="en-US" sz="700" dirty="0" smtClean="0"/>
              <a:t> </a:t>
            </a:r>
            <a:r>
              <a:rPr lang="en-US" sz="700" dirty="0" err="1" smtClean="0"/>
              <a:t>iste</a:t>
            </a:r>
            <a:r>
              <a:rPr lang="en-US" sz="700" dirty="0" smtClean="0"/>
              <a:t> </a:t>
            </a:r>
            <a:r>
              <a:rPr lang="en-US" sz="700" dirty="0" err="1" smtClean="0"/>
              <a:t>islemci</a:t>
            </a:r>
            <a:r>
              <a:rPr lang="en-US" sz="700" dirty="0" smtClean="0"/>
              <a:t> </a:t>
            </a:r>
            <a:r>
              <a:rPr lang="en-US" sz="700" dirty="0" err="1" smtClean="0"/>
              <a:t>bu</a:t>
            </a:r>
            <a:r>
              <a:rPr lang="en-US" sz="700" dirty="0" smtClean="0"/>
              <a:t> </a:t>
            </a:r>
            <a:r>
              <a:rPr lang="en-US" sz="700" dirty="0" err="1" smtClean="0"/>
              <a:t>buffer’a</a:t>
            </a:r>
            <a:r>
              <a:rPr lang="en-US" sz="700" dirty="0"/>
              <a:t> </a:t>
            </a:r>
            <a:r>
              <a:rPr lang="en-US" sz="700" dirty="0" err="1" smtClean="0"/>
              <a:t>yazdigi</a:t>
            </a:r>
            <a:r>
              <a:rPr lang="en-US" sz="700" dirty="0" smtClean="0"/>
              <a:t> an </a:t>
            </a:r>
            <a:r>
              <a:rPr lang="en-US" sz="700" dirty="0" err="1" smtClean="0"/>
              <a:t>tamam</a:t>
            </a:r>
            <a:r>
              <a:rPr lang="en-US" sz="700" dirty="0" smtClean="0"/>
              <a:t> </a:t>
            </a:r>
            <a:r>
              <a:rPr lang="en-US" sz="700" dirty="0" err="1" smtClean="0"/>
              <a:t>hani</a:t>
            </a:r>
            <a:r>
              <a:rPr lang="en-US" sz="700" dirty="0" smtClean="0"/>
              <a:t> </a:t>
            </a:r>
            <a:r>
              <a:rPr lang="en-US" sz="700" dirty="0" err="1" smtClean="0"/>
              <a:t>baska</a:t>
            </a:r>
            <a:r>
              <a:rPr lang="en-US" sz="700" dirty="0" smtClean="0"/>
              <a:t> </a:t>
            </a:r>
            <a:r>
              <a:rPr lang="en-US" sz="700" dirty="0" err="1" smtClean="0"/>
              <a:t>bir</a:t>
            </a:r>
            <a:r>
              <a:rPr lang="en-US" sz="700" dirty="0" smtClean="0"/>
              <a:t> </a:t>
            </a:r>
            <a:r>
              <a:rPr lang="en-US" sz="700" dirty="0" err="1" smtClean="0"/>
              <a:t>kesme</a:t>
            </a:r>
            <a:r>
              <a:rPr lang="en-US" sz="700" dirty="0" smtClean="0"/>
              <a:t> </a:t>
            </a:r>
            <a:r>
              <a:rPr lang="en-US" sz="700" dirty="0" err="1" smtClean="0"/>
              <a:t>kaynagi</a:t>
            </a:r>
            <a:r>
              <a:rPr lang="en-US" sz="700" dirty="0" smtClean="0"/>
              <a:t> </a:t>
            </a:r>
            <a:r>
              <a:rPr lang="en-US" sz="700" dirty="0" err="1" smtClean="0"/>
              <a:t>alabiliriz</a:t>
            </a:r>
            <a:r>
              <a:rPr lang="en-US" sz="700" dirty="0" smtClean="0"/>
              <a:t> </a:t>
            </a:r>
            <a:r>
              <a:rPr lang="en-US" sz="700" dirty="0" err="1" smtClean="0"/>
              <a:t>dersek</a:t>
            </a:r>
            <a:r>
              <a:rPr lang="en-US" sz="700" dirty="0" smtClean="0"/>
              <a:t> </a:t>
            </a:r>
            <a:r>
              <a:rPr lang="en-US" sz="700" dirty="0" err="1" smtClean="0"/>
              <a:t>yanilmis</a:t>
            </a:r>
            <a:r>
              <a:rPr lang="en-US" sz="700" dirty="0" smtClean="0"/>
              <a:t> </a:t>
            </a:r>
            <a:r>
              <a:rPr lang="en-US" sz="700" dirty="0" err="1" smtClean="0"/>
              <a:t>oluruz</a:t>
            </a:r>
            <a:r>
              <a:rPr lang="en-US" sz="700" dirty="0" smtClean="0"/>
              <a:t>. </a:t>
            </a:r>
            <a:r>
              <a:rPr lang="en-US" sz="700" dirty="0" err="1" smtClean="0"/>
              <a:t>Cunku</a:t>
            </a:r>
            <a:r>
              <a:rPr lang="en-US" sz="700" dirty="0" smtClean="0"/>
              <a:t> </a:t>
            </a:r>
            <a:r>
              <a:rPr lang="en-US" sz="700" dirty="0" err="1" smtClean="0"/>
              <a:t>az</a:t>
            </a:r>
            <a:r>
              <a:rPr lang="en-US" sz="700" dirty="0" smtClean="0"/>
              <a:t> once </a:t>
            </a:r>
            <a:r>
              <a:rPr lang="en-US" sz="700" dirty="0" err="1" smtClean="0"/>
              <a:t>demistik</a:t>
            </a:r>
            <a:r>
              <a:rPr lang="en-US" sz="700" dirty="0" smtClean="0"/>
              <a:t> </a:t>
            </a:r>
            <a:r>
              <a:rPr lang="en-US" sz="700" dirty="0" err="1" smtClean="0"/>
              <a:t>ki</a:t>
            </a:r>
            <a:r>
              <a:rPr lang="en-US" sz="700" dirty="0" smtClean="0"/>
              <a:t> </a:t>
            </a:r>
            <a:r>
              <a:rPr lang="en-US" sz="700" dirty="0" err="1" smtClean="0"/>
              <a:t>islemci</a:t>
            </a:r>
            <a:r>
              <a:rPr lang="en-US" sz="700" dirty="0" smtClean="0"/>
              <a:t> </a:t>
            </a:r>
            <a:r>
              <a:rPr lang="en-US" sz="700" dirty="0" err="1" smtClean="0"/>
              <a:t>oraya</a:t>
            </a:r>
            <a:r>
              <a:rPr lang="en-US" sz="700" dirty="0" smtClean="0"/>
              <a:t> </a:t>
            </a:r>
            <a:r>
              <a:rPr lang="en-US" sz="700" dirty="0" err="1" smtClean="0"/>
              <a:t>yazdigi</a:t>
            </a:r>
            <a:r>
              <a:rPr lang="en-US" sz="700" dirty="0" smtClean="0"/>
              <a:t> an </a:t>
            </a:r>
            <a:r>
              <a:rPr lang="en-US" sz="700" dirty="0" err="1" smtClean="0"/>
              <a:t>orasi</a:t>
            </a:r>
            <a:r>
              <a:rPr lang="en-US" sz="700" dirty="0" smtClean="0"/>
              <a:t> </a:t>
            </a:r>
            <a:r>
              <a:rPr lang="en-US" sz="700" dirty="0" err="1" smtClean="0"/>
              <a:t>tekrar</a:t>
            </a:r>
            <a:r>
              <a:rPr lang="en-US" sz="700" dirty="0" smtClean="0"/>
              <a:t> </a:t>
            </a:r>
            <a:r>
              <a:rPr lang="en-US" sz="700" dirty="0" err="1" smtClean="0"/>
              <a:t>bosaliyor</a:t>
            </a:r>
            <a:r>
              <a:rPr lang="en-US" sz="700" dirty="0" smtClean="0"/>
              <a:t> </a:t>
            </a:r>
            <a:r>
              <a:rPr lang="en-US" sz="700" dirty="0" err="1" smtClean="0"/>
              <a:t>ve</a:t>
            </a:r>
            <a:r>
              <a:rPr lang="en-US" sz="700" dirty="0" smtClean="0"/>
              <a:t> </a:t>
            </a:r>
            <a:r>
              <a:rPr lang="en-US" sz="700" dirty="0" err="1" smtClean="0"/>
              <a:t>bir</a:t>
            </a:r>
            <a:r>
              <a:rPr lang="en-US" sz="700" dirty="0" smtClean="0"/>
              <a:t> </a:t>
            </a:r>
            <a:r>
              <a:rPr lang="en-US" sz="700" dirty="0" err="1" smtClean="0"/>
              <a:t>kesme</a:t>
            </a:r>
            <a:r>
              <a:rPr lang="en-US" sz="700" dirty="0" smtClean="0"/>
              <a:t> </a:t>
            </a:r>
            <a:r>
              <a:rPr lang="en-US" sz="700" dirty="0" err="1" smtClean="0"/>
              <a:t>istegi</a:t>
            </a:r>
            <a:r>
              <a:rPr lang="en-US" sz="700" dirty="0" smtClean="0"/>
              <a:t> </a:t>
            </a:r>
            <a:r>
              <a:rPr lang="en-US" sz="700" dirty="0" err="1" smtClean="0"/>
              <a:t>daha</a:t>
            </a:r>
            <a:r>
              <a:rPr lang="en-US" sz="700" dirty="0" smtClean="0"/>
              <a:t> </a:t>
            </a:r>
            <a:r>
              <a:rPr lang="en-US" sz="700" dirty="0" err="1" smtClean="0"/>
              <a:t>bir</a:t>
            </a:r>
            <a:r>
              <a:rPr lang="en-US" sz="700" dirty="0" smtClean="0"/>
              <a:t> </a:t>
            </a:r>
            <a:r>
              <a:rPr lang="en-US" sz="700" dirty="0" err="1" smtClean="0"/>
              <a:t>kesme</a:t>
            </a:r>
            <a:r>
              <a:rPr lang="en-US" sz="700" dirty="0" smtClean="0"/>
              <a:t> </a:t>
            </a:r>
            <a:r>
              <a:rPr lang="en-US" sz="700" dirty="0" err="1" smtClean="0"/>
              <a:t>istegi</a:t>
            </a:r>
            <a:r>
              <a:rPr lang="en-US" sz="700" dirty="0" smtClean="0"/>
              <a:t> </a:t>
            </a:r>
            <a:r>
              <a:rPr lang="en-US" sz="700" dirty="0" err="1" smtClean="0"/>
              <a:t>daha</a:t>
            </a:r>
            <a:r>
              <a:rPr lang="en-US" sz="700" dirty="0" smtClean="0"/>
              <a:t> </a:t>
            </a:r>
            <a:r>
              <a:rPr lang="en-US" sz="700" dirty="0" err="1" smtClean="0"/>
              <a:t>gidiyor</a:t>
            </a:r>
            <a:r>
              <a:rPr lang="en-US" sz="700" dirty="0" smtClean="0"/>
              <a:t>. E </a:t>
            </a:r>
            <a:r>
              <a:rPr lang="en-US" sz="700" dirty="0" err="1" smtClean="0"/>
              <a:t>bu</a:t>
            </a:r>
            <a:r>
              <a:rPr lang="en-US" sz="700" dirty="0" smtClean="0"/>
              <a:t> </a:t>
            </a:r>
            <a:r>
              <a:rPr lang="en-US" sz="700" dirty="0" err="1" smtClean="0"/>
              <a:t>durumda</a:t>
            </a:r>
            <a:r>
              <a:rPr lang="en-US" sz="700" dirty="0" smtClean="0"/>
              <a:t> </a:t>
            </a:r>
            <a:r>
              <a:rPr lang="en-US" sz="700" dirty="0" err="1" smtClean="0"/>
              <a:t>baska</a:t>
            </a:r>
            <a:r>
              <a:rPr lang="en-US" sz="700" dirty="0" smtClean="0"/>
              <a:t> </a:t>
            </a:r>
            <a:r>
              <a:rPr lang="en-US" sz="700" dirty="0" err="1" smtClean="0"/>
              <a:t>bir</a:t>
            </a:r>
            <a:r>
              <a:rPr lang="en-US" sz="700" dirty="0" smtClean="0"/>
              <a:t> </a:t>
            </a:r>
            <a:r>
              <a:rPr lang="en-US" sz="700" dirty="0" err="1" smtClean="0"/>
              <a:t>kesme</a:t>
            </a:r>
            <a:r>
              <a:rPr lang="en-US" sz="700" dirty="0" smtClean="0"/>
              <a:t> </a:t>
            </a:r>
            <a:r>
              <a:rPr lang="en-US" sz="700" dirty="0" err="1" smtClean="0"/>
              <a:t>kaynaginin</a:t>
            </a:r>
            <a:r>
              <a:rPr lang="en-US" sz="700" dirty="0" smtClean="0"/>
              <a:t> </a:t>
            </a:r>
            <a:r>
              <a:rPr lang="en-US" sz="700" dirty="0" err="1" smtClean="0"/>
              <a:t>araya</a:t>
            </a:r>
            <a:r>
              <a:rPr lang="en-US" sz="700" dirty="0" smtClean="0"/>
              <a:t> </a:t>
            </a:r>
            <a:r>
              <a:rPr lang="en-US" sz="700" dirty="0" err="1" smtClean="0"/>
              <a:t>girmek</a:t>
            </a:r>
            <a:r>
              <a:rPr lang="en-US" sz="700" dirty="0" smtClean="0"/>
              <a:t> </a:t>
            </a:r>
            <a:r>
              <a:rPr lang="en-US" sz="700" dirty="0" err="1" smtClean="0"/>
              <a:t>gibi</a:t>
            </a:r>
            <a:r>
              <a:rPr lang="en-US" sz="700" dirty="0" smtClean="0"/>
              <a:t> </a:t>
            </a:r>
            <a:r>
              <a:rPr lang="en-US" sz="700" dirty="0" err="1" smtClean="0"/>
              <a:t>bir</a:t>
            </a:r>
            <a:r>
              <a:rPr lang="en-US" sz="700" dirty="0" smtClean="0"/>
              <a:t> </a:t>
            </a:r>
            <a:r>
              <a:rPr lang="en-US" sz="700" dirty="0" err="1" smtClean="0"/>
              <a:t>sansi</a:t>
            </a:r>
            <a:r>
              <a:rPr lang="en-US" sz="700" dirty="0" smtClean="0"/>
              <a:t> </a:t>
            </a:r>
            <a:r>
              <a:rPr lang="en-US" sz="700" dirty="0" err="1" smtClean="0"/>
              <a:t>kalmiyor</a:t>
            </a:r>
            <a:r>
              <a:rPr lang="en-US" sz="700" dirty="0" smtClean="0"/>
              <a:t>. </a:t>
            </a:r>
            <a:r>
              <a:rPr lang="en-US" sz="700" dirty="0" err="1" smtClean="0"/>
              <a:t>Ayrica</a:t>
            </a:r>
            <a:r>
              <a:rPr lang="en-US" sz="700" dirty="0" smtClean="0"/>
              <a:t> </a:t>
            </a:r>
            <a:r>
              <a:rPr lang="en-US" sz="700" dirty="0" err="1" smtClean="0"/>
              <a:t>elimizde</a:t>
            </a:r>
            <a:r>
              <a:rPr lang="en-US" sz="700" dirty="0" smtClean="0"/>
              <a:t> </a:t>
            </a:r>
            <a:r>
              <a:rPr lang="en-US" sz="700" dirty="0" err="1" smtClean="0"/>
              <a:t>yazacak</a:t>
            </a:r>
            <a:r>
              <a:rPr lang="en-US" sz="700" dirty="0" smtClean="0"/>
              <a:t> </a:t>
            </a:r>
            <a:r>
              <a:rPr lang="en-US" sz="700" dirty="0" err="1" smtClean="0"/>
              <a:t>veri</a:t>
            </a:r>
            <a:r>
              <a:rPr lang="en-US" sz="700" dirty="0" smtClean="0"/>
              <a:t> </a:t>
            </a:r>
            <a:r>
              <a:rPr lang="en-US" sz="700" dirty="0" err="1" smtClean="0"/>
              <a:t>olmadigini</a:t>
            </a:r>
            <a:r>
              <a:rPr lang="en-US" sz="700" dirty="0" smtClean="0"/>
              <a:t> </a:t>
            </a:r>
            <a:r>
              <a:rPr lang="en-US" sz="700" dirty="0" err="1" smtClean="0"/>
              <a:t>dusunursek</a:t>
            </a:r>
            <a:r>
              <a:rPr lang="en-US" sz="700" dirty="0" smtClean="0"/>
              <a:t> </a:t>
            </a:r>
            <a:r>
              <a:rPr lang="en-US" sz="700" dirty="0" err="1" smtClean="0"/>
              <a:t>yani</a:t>
            </a:r>
            <a:r>
              <a:rPr lang="en-US" sz="700" dirty="0" smtClean="0"/>
              <a:t> </a:t>
            </a:r>
            <a:r>
              <a:rPr lang="en-US" sz="700" dirty="0" err="1" smtClean="0"/>
              <a:t>buffer’a</a:t>
            </a:r>
            <a:r>
              <a:rPr lang="en-US" sz="700" dirty="0" smtClean="0"/>
              <a:t> </a:t>
            </a:r>
            <a:r>
              <a:rPr lang="en-US" sz="700" dirty="0" err="1" smtClean="0"/>
              <a:t>hicbir</a:t>
            </a:r>
            <a:r>
              <a:rPr lang="en-US" sz="700" dirty="0" smtClean="0"/>
              <a:t> </a:t>
            </a:r>
            <a:r>
              <a:rPr lang="en-US" sz="700" dirty="0" err="1" smtClean="0"/>
              <a:t>sey</a:t>
            </a:r>
            <a:r>
              <a:rPr lang="en-US" sz="700" dirty="0" smtClean="0"/>
              <a:t> </a:t>
            </a:r>
            <a:r>
              <a:rPr lang="en-US" sz="700" dirty="0" err="1" smtClean="0"/>
              <a:t>yazilmayacak</a:t>
            </a:r>
            <a:r>
              <a:rPr lang="en-US" sz="700" dirty="0" smtClean="0"/>
              <a:t> </a:t>
            </a:r>
            <a:r>
              <a:rPr lang="en-US" sz="700" dirty="0" err="1" smtClean="0"/>
              <a:t>cunku</a:t>
            </a:r>
            <a:r>
              <a:rPr lang="en-US" sz="700" dirty="0" smtClean="0"/>
              <a:t> </a:t>
            </a:r>
            <a:r>
              <a:rPr lang="en-US" sz="700" dirty="0" err="1" smtClean="0"/>
              <a:t>yazacak</a:t>
            </a:r>
            <a:r>
              <a:rPr lang="en-US" sz="700" dirty="0" smtClean="0"/>
              <a:t> </a:t>
            </a:r>
            <a:r>
              <a:rPr lang="en-US" sz="700" dirty="0" err="1" smtClean="0"/>
              <a:t>verimiz</a:t>
            </a:r>
            <a:r>
              <a:rPr lang="en-US" sz="700" dirty="0" smtClean="0"/>
              <a:t> yok </a:t>
            </a:r>
            <a:r>
              <a:rPr lang="en-US" sz="700" dirty="0" err="1" smtClean="0"/>
              <a:t>bu</a:t>
            </a:r>
            <a:r>
              <a:rPr lang="en-US" sz="700" dirty="0" smtClean="0"/>
              <a:t> </a:t>
            </a:r>
            <a:r>
              <a:rPr lang="en-US" sz="700" dirty="0" err="1" smtClean="0"/>
              <a:t>durumda</a:t>
            </a:r>
            <a:r>
              <a:rPr lang="en-US" sz="700" dirty="0" smtClean="0"/>
              <a:t> </a:t>
            </a:r>
            <a:r>
              <a:rPr lang="en-US" sz="700" dirty="0" err="1" smtClean="0"/>
              <a:t>mesela</a:t>
            </a:r>
            <a:r>
              <a:rPr lang="en-US" sz="700" dirty="0" smtClean="0"/>
              <a:t> </a:t>
            </a:r>
            <a:r>
              <a:rPr lang="en-US" sz="700" dirty="0" err="1" smtClean="0"/>
              <a:t>islemci</a:t>
            </a:r>
            <a:r>
              <a:rPr lang="en-US" sz="700" dirty="0" smtClean="0"/>
              <a:t> hic </a:t>
            </a:r>
            <a:r>
              <a:rPr lang="en-US" sz="700" dirty="0" err="1" smtClean="0"/>
              <a:t>yazmayacagi</a:t>
            </a:r>
            <a:r>
              <a:rPr lang="en-US" sz="700" dirty="0" smtClean="0"/>
              <a:t> </a:t>
            </a:r>
            <a:r>
              <a:rPr lang="en-US" sz="700" dirty="0" err="1" smtClean="0"/>
              <a:t>icin</a:t>
            </a:r>
            <a:r>
              <a:rPr lang="en-US" sz="700" dirty="0" smtClean="0"/>
              <a:t> buffer </a:t>
            </a:r>
            <a:r>
              <a:rPr lang="en-US" sz="700" dirty="0" err="1" smtClean="0"/>
              <a:t>kosul</a:t>
            </a:r>
            <a:r>
              <a:rPr lang="en-US" sz="700" dirty="0" smtClean="0"/>
              <a:t> </a:t>
            </a:r>
            <a:r>
              <a:rPr lang="en-US" sz="700" dirty="0" err="1" smtClean="0"/>
              <a:t>hicbir</a:t>
            </a:r>
            <a:r>
              <a:rPr lang="en-US" sz="700" dirty="0" smtClean="0"/>
              <a:t> zaman </a:t>
            </a:r>
            <a:r>
              <a:rPr lang="en-US" sz="700" dirty="0" err="1" smtClean="0"/>
              <a:t>saglanamayacak</a:t>
            </a:r>
            <a:r>
              <a:rPr lang="en-US" sz="700" dirty="0" smtClean="0"/>
              <a:t> </a:t>
            </a:r>
            <a:r>
              <a:rPr lang="en-US" sz="700" dirty="0" err="1" smtClean="0"/>
              <a:t>ve</a:t>
            </a:r>
            <a:r>
              <a:rPr lang="en-US" sz="700" dirty="0" smtClean="0"/>
              <a:t> </a:t>
            </a:r>
            <a:r>
              <a:rPr lang="en-US" sz="700" dirty="0" err="1" smtClean="0"/>
              <a:t>yine</a:t>
            </a:r>
            <a:r>
              <a:rPr lang="en-US" sz="700" dirty="0" smtClean="0"/>
              <a:t> </a:t>
            </a:r>
            <a:r>
              <a:rPr lang="en-US" sz="700" dirty="0" err="1" smtClean="0"/>
              <a:t>hicbir</a:t>
            </a:r>
            <a:r>
              <a:rPr lang="en-US" sz="700" dirty="0" smtClean="0"/>
              <a:t> </a:t>
            </a:r>
            <a:r>
              <a:rPr lang="en-US" sz="700" dirty="0" err="1" smtClean="0"/>
              <a:t>kesme</a:t>
            </a:r>
            <a:r>
              <a:rPr lang="en-US" sz="700" dirty="0" smtClean="0"/>
              <a:t> </a:t>
            </a:r>
            <a:r>
              <a:rPr lang="en-US" sz="700" dirty="0" err="1" smtClean="0"/>
              <a:t>kaynagi</a:t>
            </a:r>
            <a:r>
              <a:rPr lang="en-US" sz="700" dirty="0" smtClean="0"/>
              <a:t> </a:t>
            </a:r>
            <a:r>
              <a:rPr lang="en-US" sz="700" dirty="0" err="1" smtClean="0"/>
              <a:t>araya</a:t>
            </a:r>
            <a:r>
              <a:rPr lang="en-US" sz="700" dirty="0" smtClean="0"/>
              <a:t> </a:t>
            </a:r>
            <a:r>
              <a:rPr lang="en-US" sz="700" dirty="0" err="1" smtClean="0"/>
              <a:t>giremeyecek</a:t>
            </a:r>
            <a:r>
              <a:rPr lang="en-US" sz="700" dirty="0" smtClean="0"/>
              <a:t>. </a:t>
            </a:r>
            <a:r>
              <a:rPr lang="en-US" sz="700" dirty="0" err="1" smtClean="0"/>
              <a:t>Iste</a:t>
            </a:r>
            <a:r>
              <a:rPr lang="en-US" sz="700" dirty="0" smtClean="0"/>
              <a:t> </a:t>
            </a:r>
            <a:r>
              <a:rPr lang="en-US" sz="700" dirty="0" err="1" smtClean="0"/>
              <a:t>bu</a:t>
            </a:r>
            <a:r>
              <a:rPr lang="en-US" sz="700" dirty="0" smtClean="0"/>
              <a:t> </a:t>
            </a:r>
            <a:r>
              <a:rPr lang="en-US" sz="700" dirty="0" err="1" smtClean="0"/>
              <a:t>yuzden</a:t>
            </a:r>
            <a:r>
              <a:rPr lang="en-US" sz="700" dirty="0" smtClean="0"/>
              <a:t> </a:t>
            </a:r>
            <a:r>
              <a:rPr lang="en-US" sz="700" dirty="0" err="1" smtClean="0"/>
              <a:t>sadece</a:t>
            </a:r>
            <a:r>
              <a:rPr lang="en-US" sz="700" dirty="0" smtClean="0"/>
              <a:t> Transmitter Buffer </a:t>
            </a:r>
            <a:r>
              <a:rPr lang="en-US" sz="700" dirty="0" err="1" smtClean="0"/>
              <a:t>durumu</a:t>
            </a:r>
            <a:r>
              <a:rPr lang="en-US" sz="700" dirty="0" smtClean="0"/>
              <a:t> </a:t>
            </a:r>
            <a:r>
              <a:rPr lang="en-US" sz="700" dirty="0" err="1" smtClean="0"/>
              <a:t>icin</a:t>
            </a:r>
            <a:r>
              <a:rPr lang="en-US" sz="700" dirty="0" smtClean="0"/>
              <a:t> </a:t>
            </a:r>
            <a:r>
              <a:rPr lang="en-US" sz="700" dirty="0" err="1" smtClean="0"/>
              <a:t>gecerli</a:t>
            </a:r>
            <a:r>
              <a:rPr lang="en-US" sz="700" dirty="0" smtClean="0"/>
              <a:t> </a:t>
            </a:r>
            <a:r>
              <a:rPr lang="en-US" sz="700" dirty="0" err="1" smtClean="0"/>
              <a:t>ek</a:t>
            </a:r>
            <a:r>
              <a:rPr lang="en-US" sz="700" dirty="0" smtClean="0"/>
              <a:t> </a:t>
            </a:r>
            <a:r>
              <a:rPr lang="en-US" sz="700" dirty="0" err="1" smtClean="0"/>
              <a:t>bir</a:t>
            </a:r>
            <a:r>
              <a:rPr lang="en-US" sz="700" dirty="0" smtClean="0"/>
              <a:t> </a:t>
            </a:r>
            <a:r>
              <a:rPr lang="en-US" sz="700" dirty="0" err="1" smtClean="0"/>
              <a:t>kosul</a:t>
            </a:r>
            <a:r>
              <a:rPr lang="en-US" sz="700" dirty="0" smtClean="0"/>
              <a:t> (OR) </a:t>
            </a:r>
            <a:r>
              <a:rPr lang="en-US" sz="700" dirty="0" err="1" smtClean="0"/>
              <a:t>isleme</a:t>
            </a:r>
            <a:r>
              <a:rPr lang="en-US" sz="700" dirty="0" smtClean="0"/>
              <a:t> </a:t>
            </a:r>
            <a:r>
              <a:rPr lang="en-US" sz="700" dirty="0" err="1" smtClean="0"/>
              <a:t>koyulmus</a:t>
            </a:r>
            <a:r>
              <a:rPr lang="en-US" sz="700" dirty="0" smtClean="0"/>
              <a:t>. </a:t>
            </a:r>
            <a:r>
              <a:rPr lang="en-US" sz="700" dirty="0" err="1" smtClean="0"/>
              <a:t>Diyorki</a:t>
            </a:r>
            <a:r>
              <a:rPr lang="en-US" sz="700" dirty="0" smtClean="0"/>
              <a:t> </a:t>
            </a:r>
            <a:r>
              <a:rPr lang="en-US" sz="700" dirty="0" err="1" smtClean="0"/>
              <a:t>eger</a:t>
            </a:r>
            <a:r>
              <a:rPr lang="en-US" sz="700" dirty="0" smtClean="0"/>
              <a:t> </a:t>
            </a:r>
            <a:r>
              <a:rPr lang="en-US" sz="700" dirty="0" err="1" smtClean="0"/>
              <a:t>siz</a:t>
            </a:r>
            <a:r>
              <a:rPr lang="en-US" sz="700" dirty="0" smtClean="0"/>
              <a:t> </a:t>
            </a:r>
            <a:r>
              <a:rPr lang="en-US" sz="700" dirty="0" err="1" smtClean="0"/>
              <a:t>gidip</a:t>
            </a:r>
            <a:r>
              <a:rPr lang="en-US" sz="700" dirty="0" smtClean="0"/>
              <a:t> </a:t>
            </a:r>
            <a:r>
              <a:rPr lang="en-US" sz="700" dirty="0" err="1" smtClean="0"/>
              <a:t>iste</a:t>
            </a:r>
            <a:r>
              <a:rPr lang="en-US" sz="700" dirty="0" smtClean="0"/>
              <a:t> </a:t>
            </a:r>
            <a:r>
              <a:rPr lang="en-US" sz="700" dirty="0" err="1" smtClean="0"/>
              <a:t>kesmenin</a:t>
            </a:r>
            <a:r>
              <a:rPr lang="en-US" sz="700" dirty="0" smtClean="0"/>
              <a:t> </a:t>
            </a:r>
            <a:r>
              <a:rPr lang="en-US" sz="700" dirty="0" err="1" smtClean="0"/>
              <a:t>ID’sine</a:t>
            </a:r>
            <a:r>
              <a:rPr lang="en-US" sz="700" dirty="0" smtClean="0"/>
              <a:t> </a:t>
            </a:r>
            <a:r>
              <a:rPr lang="en-US" sz="700" dirty="0" err="1" smtClean="0"/>
              <a:t>baktiginiz</a:t>
            </a:r>
            <a:r>
              <a:rPr lang="en-US" sz="700" dirty="0" smtClean="0"/>
              <a:t> </a:t>
            </a:r>
            <a:r>
              <a:rPr lang="en-US" sz="700" dirty="0" err="1" smtClean="0"/>
              <a:t>sirada</a:t>
            </a:r>
            <a:r>
              <a:rPr lang="en-US" sz="700" dirty="0" smtClean="0"/>
              <a:t> </a:t>
            </a:r>
            <a:r>
              <a:rPr lang="en-US" sz="700" dirty="0" err="1" smtClean="0"/>
              <a:t>gelen</a:t>
            </a:r>
            <a:r>
              <a:rPr lang="en-US" sz="700" dirty="0" smtClean="0"/>
              <a:t> </a:t>
            </a:r>
            <a:r>
              <a:rPr lang="en-US" sz="700" dirty="0" err="1" smtClean="0"/>
              <a:t>kesme</a:t>
            </a:r>
            <a:r>
              <a:rPr lang="en-US" sz="700" dirty="0" smtClean="0"/>
              <a:t> de Transmitter </a:t>
            </a:r>
            <a:r>
              <a:rPr lang="en-US" sz="700" dirty="0" err="1" smtClean="0"/>
              <a:t>ise</a:t>
            </a:r>
            <a:r>
              <a:rPr lang="en-US" sz="700" dirty="0" smtClean="0"/>
              <a:t> </a:t>
            </a:r>
            <a:r>
              <a:rPr lang="en-US" sz="700" dirty="0" err="1" smtClean="0"/>
              <a:t>bu</a:t>
            </a:r>
            <a:r>
              <a:rPr lang="en-US" sz="700" dirty="0" smtClean="0"/>
              <a:t> </a:t>
            </a:r>
            <a:r>
              <a:rPr lang="en-US" sz="700" dirty="0" err="1" smtClean="0"/>
              <a:t>bakma</a:t>
            </a:r>
            <a:r>
              <a:rPr lang="en-US" sz="700" dirty="0" smtClean="0"/>
              <a:t> </a:t>
            </a:r>
            <a:r>
              <a:rPr lang="en-US" sz="700" dirty="0" err="1" smtClean="0"/>
              <a:t>esnasinda</a:t>
            </a:r>
            <a:r>
              <a:rPr lang="en-US" sz="700" dirty="0" smtClean="0"/>
              <a:t> </a:t>
            </a:r>
            <a:r>
              <a:rPr lang="en-US" sz="700" dirty="0" err="1" smtClean="0"/>
              <a:t>baska</a:t>
            </a:r>
            <a:r>
              <a:rPr lang="en-US" sz="700" dirty="0" smtClean="0"/>
              <a:t> </a:t>
            </a:r>
            <a:r>
              <a:rPr lang="en-US" sz="700" dirty="0" err="1" smtClean="0"/>
              <a:t>bir</a:t>
            </a:r>
            <a:r>
              <a:rPr lang="en-US" sz="700" dirty="0" smtClean="0"/>
              <a:t> </a:t>
            </a:r>
            <a:r>
              <a:rPr lang="en-US" sz="700" dirty="0" err="1" smtClean="0"/>
              <a:t>kesme</a:t>
            </a:r>
            <a:r>
              <a:rPr lang="en-US" sz="700" dirty="0" smtClean="0"/>
              <a:t> </a:t>
            </a:r>
            <a:r>
              <a:rPr lang="en-US" sz="700" dirty="0" err="1" smtClean="0"/>
              <a:t>isleme</a:t>
            </a:r>
            <a:r>
              <a:rPr lang="en-US" sz="700" dirty="0" smtClean="0"/>
              <a:t> </a:t>
            </a:r>
            <a:r>
              <a:rPr lang="en-US" sz="700" dirty="0" err="1" smtClean="0"/>
              <a:t>koyulabilir</a:t>
            </a:r>
            <a:r>
              <a:rPr lang="en-US" sz="700" dirty="0" smtClean="0"/>
              <a:t>. Bu </a:t>
            </a:r>
            <a:r>
              <a:rPr lang="en-US" sz="700" dirty="0" err="1" smtClean="0"/>
              <a:t>kesmeler</a:t>
            </a:r>
            <a:r>
              <a:rPr lang="en-US" sz="700" dirty="0" smtClean="0"/>
              <a:t> de 8259’da </a:t>
            </a:r>
            <a:r>
              <a:rPr lang="en-US" sz="700" dirty="0" err="1" smtClean="0"/>
              <a:t>gidiyor</a:t>
            </a:r>
            <a:r>
              <a:rPr lang="en-US" sz="700" dirty="0" smtClean="0"/>
              <a:t>. O </a:t>
            </a:r>
            <a:r>
              <a:rPr lang="en-US" sz="700" dirty="0" err="1" smtClean="0"/>
              <a:t>tarafin</a:t>
            </a:r>
            <a:r>
              <a:rPr lang="en-US" sz="700" dirty="0" smtClean="0"/>
              <a:t> </a:t>
            </a:r>
            <a:r>
              <a:rPr lang="en-US" sz="700" dirty="0" err="1" smtClean="0"/>
              <a:t>hikayesini</a:t>
            </a:r>
            <a:r>
              <a:rPr lang="en-US" sz="700" dirty="0" smtClean="0"/>
              <a:t> </a:t>
            </a:r>
            <a:r>
              <a:rPr lang="en-US" sz="700" dirty="0" err="1" smtClean="0"/>
              <a:t>dusunecek</a:t>
            </a:r>
            <a:r>
              <a:rPr lang="en-US" sz="700" dirty="0" smtClean="0"/>
              <a:t> </a:t>
            </a:r>
            <a:r>
              <a:rPr lang="en-US" sz="700" dirty="0" err="1" smtClean="0"/>
              <a:t>olursak</a:t>
            </a:r>
            <a:r>
              <a:rPr lang="en-US" sz="700" dirty="0" smtClean="0"/>
              <a:t> 8259’da </a:t>
            </a:r>
            <a:r>
              <a:rPr lang="en-US" sz="700" dirty="0" err="1" smtClean="0"/>
              <a:t>mesela</a:t>
            </a:r>
            <a:r>
              <a:rPr lang="en-US" sz="700" dirty="0" smtClean="0"/>
              <a:t> </a:t>
            </a:r>
            <a:r>
              <a:rPr lang="en-US" sz="700" dirty="0" err="1" smtClean="0"/>
              <a:t>ayni</a:t>
            </a:r>
            <a:r>
              <a:rPr lang="en-US" sz="700" dirty="0" smtClean="0"/>
              <a:t> </a:t>
            </a:r>
            <a:r>
              <a:rPr lang="en-US" sz="700" dirty="0" err="1" smtClean="0"/>
              <a:t>kaynaktan</a:t>
            </a:r>
            <a:r>
              <a:rPr lang="en-US" sz="700" dirty="0" smtClean="0"/>
              <a:t> </a:t>
            </a:r>
            <a:r>
              <a:rPr lang="en-US" sz="700" dirty="0" err="1" smtClean="0"/>
              <a:t>iki</a:t>
            </a:r>
            <a:r>
              <a:rPr lang="en-US" sz="700" dirty="0" smtClean="0"/>
              <a:t> </a:t>
            </a:r>
            <a:r>
              <a:rPr lang="en-US" sz="700" dirty="0" err="1" smtClean="0"/>
              <a:t>kesme</a:t>
            </a:r>
            <a:r>
              <a:rPr lang="en-US" sz="700" dirty="0" smtClean="0"/>
              <a:t> </a:t>
            </a:r>
            <a:r>
              <a:rPr lang="en-US" sz="700" dirty="0" err="1" smtClean="0"/>
              <a:t>istegi</a:t>
            </a:r>
            <a:r>
              <a:rPr lang="en-US" sz="700" dirty="0" smtClean="0"/>
              <a:t> </a:t>
            </a:r>
            <a:r>
              <a:rPr lang="en-US" sz="700" dirty="0" err="1" smtClean="0"/>
              <a:t>gelirse</a:t>
            </a:r>
            <a:r>
              <a:rPr lang="en-US" sz="700" dirty="0" smtClean="0"/>
              <a:t> </a:t>
            </a:r>
            <a:r>
              <a:rPr lang="en-US" sz="700" dirty="0" err="1" smtClean="0"/>
              <a:t>birini</a:t>
            </a:r>
            <a:r>
              <a:rPr lang="en-US" sz="700" dirty="0" smtClean="0"/>
              <a:t> </a:t>
            </a:r>
            <a:r>
              <a:rPr lang="en-US" sz="700" dirty="0" err="1" smtClean="0"/>
              <a:t>bitirmeden</a:t>
            </a:r>
            <a:r>
              <a:rPr lang="en-US" sz="700" dirty="0" smtClean="0"/>
              <a:t> </a:t>
            </a:r>
            <a:r>
              <a:rPr lang="en-US" sz="700" dirty="0" err="1" smtClean="0"/>
              <a:t>otekini</a:t>
            </a:r>
            <a:r>
              <a:rPr lang="en-US" sz="700" dirty="0" smtClean="0"/>
              <a:t> </a:t>
            </a:r>
            <a:r>
              <a:rPr lang="en-US" sz="700" dirty="0" err="1" smtClean="0"/>
              <a:t>almiyordu</a:t>
            </a:r>
            <a:r>
              <a:rPr lang="en-US" sz="700" dirty="0" smtClean="0"/>
              <a:t> </a:t>
            </a:r>
            <a:r>
              <a:rPr lang="en-US" sz="700" dirty="0" err="1" smtClean="0"/>
              <a:t>falan</a:t>
            </a:r>
            <a:r>
              <a:rPr lang="en-US" sz="700" dirty="0" smtClean="0"/>
              <a:t> </a:t>
            </a:r>
            <a:r>
              <a:rPr lang="en-US" sz="700" dirty="0" err="1" smtClean="0"/>
              <a:t>yani</a:t>
            </a:r>
            <a:r>
              <a:rPr lang="en-US" sz="700" dirty="0" smtClean="0"/>
              <a:t> </a:t>
            </a:r>
            <a:r>
              <a:rPr lang="en-US" sz="700" dirty="0" err="1" smtClean="0"/>
              <a:t>oranin</a:t>
            </a:r>
            <a:r>
              <a:rPr lang="en-US" sz="700" dirty="0" smtClean="0"/>
              <a:t> </a:t>
            </a:r>
            <a:r>
              <a:rPr lang="en-US" sz="700" dirty="0" err="1" smtClean="0"/>
              <a:t>hikayesi</a:t>
            </a:r>
            <a:r>
              <a:rPr lang="en-US" sz="700" dirty="0" smtClean="0"/>
              <a:t> </a:t>
            </a:r>
            <a:r>
              <a:rPr lang="en-US" sz="700" dirty="0" err="1" smtClean="0"/>
              <a:t>daha</a:t>
            </a:r>
            <a:r>
              <a:rPr lang="en-US" sz="700" dirty="0" smtClean="0"/>
              <a:t> </a:t>
            </a:r>
            <a:r>
              <a:rPr lang="en-US" sz="700" dirty="0" err="1" smtClean="0"/>
              <a:t>farklidir</a:t>
            </a:r>
            <a:r>
              <a:rPr lang="en-US" sz="700" dirty="0" smtClean="0"/>
              <a:t>. Bu durum 8259’un </a:t>
            </a:r>
            <a:r>
              <a:rPr lang="en-US" sz="700" dirty="0" err="1" smtClean="0"/>
              <a:t>nasil</a:t>
            </a:r>
            <a:r>
              <a:rPr lang="en-US" sz="700" dirty="0" smtClean="0"/>
              <a:t> </a:t>
            </a:r>
            <a:r>
              <a:rPr lang="en-US" sz="700" dirty="0" err="1" smtClean="0"/>
              <a:t>programlandigina</a:t>
            </a:r>
            <a:r>
              <a:rPr lang="en-US" sz="700" dirty="0" smtClean="0"/>
              <a:t> </a:t>
            </a:r>
            <a:r>
              <a:rPr lang="en-US" sz="700" dirty="0" err="1" smtClean="0"/>
              <a:t>baglidir</a:t>
            </a:r>
            <a:r>
              <a:rPr lang="en-US" sz="700" dirty="0" smtClean="0"/>
              <a:t>.</a:t>
            </a:r>
          </a:p>
          <a:p>
            <a:pPr marL="171450" indent="-171450" algn="just">
              <a:buFontTx/>
              <a:buChar char="-"/>
            </a:pPr>
            <a:r>
              <a:rPr lang="en-US" sz="700" dirty="0" smtClean="0"/>
              <a:t>Line Control Register var. </a:t>
            </a:r>
            <a:r>
              <a:rPr lang="en-US" sz="700" dirty="0" err="1" smtClean="0"/>
              <a:t>Cerceve</a:t>
            </a:r>
            <a:r>
              <a:rPr lang="en-US" sz="700" dirty="0" smtClean="0"/>
              <a:t> </a:t>
            </a:r>
            <a:r>
              <a:rPr lang="en-US" sz="700" dirty="0" err="1" smtClean="0"/>
              <a:t>formatini</a:t>
            </a:r>
            <a:r>
              <a:rPr lang="en-US" sz="700" dirty="0" smtClean="0"/>
              <a:t> </a:t>
            </a:r>
            <a:r>
              <a:rPr lang="en-US" sz="700" dirty="0" err="1" smtClean="0"/>
              <a:t>belirledigimiz</a:t>
            </a:r>
            <a:r>
              <a:rPr lang="en-US" sz="700" dirty="0" smtClean="0"/>
              <a:t> </a:t>
            </a:r>
            <a:r>
              <a:rPr lang="en-US" sz="700" dirty="0" err="1" smtClean="0"/>
              <a:t>kaydedici</a:t>
            </a:r>
            <a:r>
              <a:rPr lang="en-US" sz="700" dirty="0" smtClean="0"/>
              <a:t> </a:t>
            </a:r>
            <a:r>
              <a:rPr lang="en-US" sz="700" dirty="0" err="1" smtClean="0"/>
              <a:t>budur</a:t>
            </a:r>
            <a:r>
              <a:rPr lang="en-US" sz="700" dirty="0" smtClean="0"/>
              <a:t>. </a:t>
            </a:r>
            <a:r>
              <a:rPr lang="en-US" sz="700" dirty="0" err="1" smtClean="0"/>
              <a:t>Iste</a:t>
            </a:r>
            <a:r>
              <a:rPr lang="en-US" sz="700" dirty="0" smtClean="0"/>
              <a:t> </a:t>
            </a:r>
            <a:r>
              <a:rPr lang="en-US" sz="700" dirty="0" err="1" smtClean="0"/>
              <a:t>bu</a:t>
            </a:r>
            <a:r>
              <a:rPr lang="en-US" sz="700" dirty="0" smtClean="0"/>
              <a:t> </a:t>
            </a:r>
            <a:r>
              <a:rPr lang="en-US" sz="700" dirty="0" err="1" smtClean="0"/>
              <a:t>kaydedicinin</a:t>
            </a:r>
            <a:r>
              <a:rPr lang="en-US" sz="700" dirty="0" smtClean="0"/>
              <a:t> ilk </a:t>
            </a:r>
            <a:r>
              <a:rPr lang="en-US" sz="700" dirty="0" err="1" smtClean="0"/>
              <a:t>iki</a:t>
            </a:r>
            <a:r>
              <a:rPr lang="en-US" sz="700" dirty="0" smtClean="0"/>
              <a:t> </a:t>
            </a:r>
            <a:r>
              <a:rPr lang="en-US" sz="700" dirty="0" err="1" smtClean="0"/>
              <a:t>biti</a:t>
            </a:r>
            <a:r>
              <a:rPr lang="en-US" sz="700" dirty="0" smtClean="0"/>
              <a:t> </a:t>
            </a:r>
            <a:r>
              <a:rPr lang="en-US" sz="700" dirty="0" err="1" smtClean="0"/>
              <a:t>veri</a:t>
            </a:r>
            <a:r>
              <a:rPr lang="en-US" sz="700" dirty="0" smtClean="0"/>
              <a:t> </a:t>
            </a:r>
            <a:r>
              <a:rPr lang="en-US" sz="700" dirty="0" err="1" smtClean="0"/>
              <a:t>bitlerinin</a:t>
            </a:r>
            <a:r>
              <a:rPr lang="en-US" sz="700" dirty="0" smtClean="0"/>
              <a:t> </a:t>
            </a:r>
            <a:r>
              <a:rPr lang="en-US" sz="700" dirty="0" err="1" smtClean="0"/>
              <a:t>uzunlugunu</a:t>
            </a:r>
            <a:r>
              <a:rPr lang="en-US" sz="700" dirty="0" smtClean="0"/>
              <a:t> </a:t>
            </a:r>
            <a:r>
              <a:rPr lang="en-US" sz="700" dirty="0" err="1" smtClean="0"/>
              <a:t>verir</a:t>
            </a:r>
            <a:r>
              <a:rPr lang="en-US" sz="700" dirty="0" smtClean="0"/>
              <a:t>. </a:t>
            </a:r>
            <a:r>
              <a:rPr lang="en-US" sz="700" dirty="0" err="1" smtClean="0"/>
              <a:t>Mesela</a:t>
            </a:r>
            <a:r>
              <a:rPr lang="en-US" sz="700" dirty="0" smtClean="0"/>
              <a:t> 00’sa 5 bit, </a:t>
            </a:r>
            <a:r>
              <a:rPr lang="en-US" sz="700" dirty="0" err="1" smtClean="0"/>
              <a:t>iste</a:t>
            </a:r>
            <a:r>
              <a:rPr lang="en-US" sz="700" dirty="0" smtClean="0"/>
              <a:t> 01’se 6 bit vs.. (UART </a:t>
            </a:r>
            <a:r>
              <a:rPr lang="en-US" sz="700" dirty="0" err="1" smtClean="0"/>
              <a:t>Datasheetine</a:t>
            </a:r>
            <a:r>
              <a:rPr lang="en-US" sz="700" dirty="0" smtClean="0"/>
              <a:t> </a:t>
            </a:r>
            <a:r>
              <a:rPr lang="en-US" sz="700" dirty="0" err="1" smtClean="0"/>
              <a:t>bak</a:t>
            </a:r>
            <a:r>
              <a:rPr lang="en-US" sz="700" dirty="0" smtClean="0"/>
              <a:t> </a:t>
            </a:r>
            <a:r>
              <a:rPr lang="en-US" sz="700" dirty="0" err="1" smtClean="0"/>
              <a:t>mutlaka</a:t>
            </a:r>
            <a:r>
              <a:rPr lang="en-US" sz="700" dirty="0" smtClean="0"/>
              <a:t>!). 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718803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497" y="-8373"/>
            <a:ext cx="6012917" cy="450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Metin kutusu 2"/>
          <p:cNvSpPr txBox="1"/>
          <p:nvPr/>
        </p:nvSpPr>
        <p:spPr>
          <a:xfrm>
            <a:off x="6012916" y="0"/>
            <a:ext cx="3131084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b="1" dirty="0" err="1" smtClean="0"/>
              <a:t>Kesme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servis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programinin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genel</a:t>
            </a:r>
            <a:r>
              <a:rPr lang="en-US" sz="1200" b="1" dirty="0" smtClean="0"/>
              <a:t> </a:t>
            </a:r>
            <a:r>
              <a:rPr lang="en-US" sz="1200" b="1" dirty="0" err="1" smtClean="0"/>
              <a:t>yapisi</a:t>
            </a:r>
            <a:r>
              <a:rPr lang="en-US" sz="12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sz="1200" dirty="0" smtClean="0"/>
              <a:t>3f8 </a:t>
            </a:r>
            <a:r>
              <a:rPr lang="en-US" sz="1200" dirty="0" smtClean="0"/>
              <a:t>COM1 </a:t>
            </a:r>
            <a:r>
              <a:rPr lang="en-US" sz="1200" dirty="0" err="1" smtClean="0"/>
              <a:t>portunun</a:t>
            </a:r>
            <a:r>
              <a:rPr lang="en-US" sz="1200" dirty="0" smtClean="0"/>
              <a:t> </a:t>
            </a:r>
            <a:r>
              <a:rPr lang="en-US" sz="1200" dirty="0" err="1" smtClean="0"/>
              <a:t>taban</a:t>
            </a:r>
            <a:r>
              <a:rPr lang="en-US" sz="1200" dirty="0" smtClean="0"/>
              <a:t> </a:t>
            </a:r>
            <a:r>
              <a:rPr lang="en-US" sz="1200" dirty="0" err="1" smtClean="0"/>
              <a:t>adresi</a:t>
            </a:r>
            <a:r>
              <a:rPr lang="en-US" sz="1200" dirty="0" smtClean="0"/>
              <a:t>, </a:t>
            </a:r>
            <a:r>
              <a:rPr lang="en-US" sz="1200" dirty="0" err="1" smtClean="0"/>
              <a:t>kesme</a:t>
            </a:r>
            <a:r>
              <a:rPr lang="en-US" sz="1200" dirty="0" smtClean="0"/>
              <a:t> </a:t>
            </a:r>
            <a:r>
              <a:rPr lang="en-US" sz="1200" dirty="0" err="1" smtClean="0"/>
              <a:t>kimlik</a:t>
            </a:r>
            <a:r>
              <a:rPr lang="en-US" sz="1200" dirty="0" smtClean="0"/>
              <a:t> </a:t>
            </a:r>
            <a:r>
              <a:rPr lang="en-US" sz="1200" dirty="0" err="1" smtClean="0"/>
              <a:t>kaydedicisinin</a:t>
            </a:r>
            <a:r>
              <a:rPr lang="en-US" sz="1200" dirty="0" smtClean="0"/>
              <a:t> offset </a:t>
            </a:r>
            <a:r>
              <a:rPr lang="en-US" sz="1200" dirty="0" err="1" smtClean="0"/>
              <a:t>degeri</a:t>
            </a:r>
            <a:r>
              <a:rPr lang="en-US" sz="1200" dirty="0" smtClean="0"/>
              <a:t> de 02 </a:t>
            </a:r>
            <a:r>
              <a:rPr lang="en-US" sz="1200" dirty="0" err="1" smtClean="0"/>
              <a:t>idi</a:t>
            </a:r>
            <a:r>
              <a:rPr lang="en-US" sz="1200" dirty="0" smtClean="0"/>
              <a:t>. Bu </a:t>
            </a:r>
            <a:r>
              <a:rPr lang="en-US" sz="1200" dirty="0" err="1" smtClean="0"/>
              <a:t>durumda</a:t>
            </a:r>
            <a:r>
              <a:rPr lang="en-US" sz="1200" dirty="0" smtClean="0"/>
              <a:t> 3f8 + 2 = 3fa;</a:t>
            </a:r>
          </a:p>
          <a:p>
            <a:pPr marL="171450" indent="-171450">
              <a:buFontTx/>
              <a:buChar char="-"/>
            </a:pPr>
            <a:r>
              <a:rPr lang="en-US" sz="1200" dirty="0" err="1" smtClean="0"/>
              <a:t>Kesme</a:t>
            </a:r>
            <a:r>
              <a:rPr lang="en-US" sz="1200" dirty="0" smtClean="0"/>
              <a:t> </a:t>
            </a:r>
            <a:r>
              <a:rPr lang="en-US" sz="1200" dirty="0" err="1" smtClean="0"/>
              <a:t>kimlik</a:t>
            </a:r>
            <a:r>
              <a:rPr lang="en-US" sz="1200" dirty="0" smtClean="0"/>
              <a:t> </a:t>
            </a:r>
            <a:r>
              <a:rPr lang="en-US" sz="1200" dirty="0" err="1" smtClean="0"/>
              <a:t>kaydedicisinin</a:t>
            </a:r>
            <a:r>
              <a:rPr lang="en-US" sz="1200" dirty="0" smtClean="0"/>
              <a:t> </a:t>
            </a:r>
            <a:r>
              <a:rPr lang="en-US" sz="1200" dirty="0" err="1" smtClean="0"/>
              <a:t>adresini</a:t>
            </a:r>
            <a:r>
              <a:rPr lang="en-US" sz="1200" dirty="0" smtClean="0"/>
              <a:t> direct </a:t>
            </a:r>
            <a:r>
              <a:rPr lang="en-US" sz="1200" dirty="0" err="1" smtClean="0"/>
              <a:t>olarak</a:t>
            </a:r>
            <a:r>
              <a:rPr lang="en-US" sz="1200" dirty="0" smtClean="0"/>
              <a:t> </a:t>
            </a:r>
            <a:r>
              <a:rPr lang="en-US" sz="1200" dirty="0" err="1" smtClean="0"/>
              <a:t>dx’e</a:t>
            </a:r>
            <a:r>
              <a:rPr lang="en-US" sz="1200" dirty="0" smtClean="0"/>
              <a:t> </a:t>
            </a:r>
            <a:r>
              <a:rPr lang="en-US" sz="1200" dirty="0" err="1" smtClean="0"/>
              <a:t>kopyaliyoruz</a:t>
            </a:r>
            <a:r>
              <a:rPr lang="en-US" sz="1200" dirty="0" smtClean="0"/>
              <a:t> </a:t>
            </a:r>
            <a:r>
              <a:rPr lang="en-US" sz="1200" dirty="0" err="1" smtClean="0"/>
              <a:t>daha</a:t>
            </a:r>
            <a:r>
              <a:rPr lang="en-US" sz="1200" dirty="0" smtClean="0"/>
              <a:t> </a:t>
            </a:r>
            <a:r>
              <a:rPr lang="en-US" sz="1200" dirty="0" err="1" smtClean="0"/>
              <a:t>sonra</a:t>
            </a:r>
            <a:r>
              <a:rPr lang="en-US" sz="1200" dirty="0" smtClean="0"/>
              <a:t> da IN </a:t>
            </a:r>
            <a:r>
              <a:rPr lang="en-US" sz="1200" dirty="0" err="1" smtClean="0"/>
              <a:t>komutu</a:t>
            </a:r>
            <a:r>
              <a:rPr lang="en-US" sz="1200" dirty="0" smtClean="0"/>
              <a:t> </a:t>
            </a:r>
            <a:r>
              <a:rPr lang="en-US" sz="1200" dirty="0" err="1" smtClean="0"/>
              <a:t>ile</a:t>
            </a:r>
            <a:r>
              <a:rPr lang="en-US" sz="1200" dirty="0" smtClean="0"/>
              <a:t> o </a:t>
            </a:r>
            <a:r>
              <a:rPr lang="en-US" sz="1200" dirty="0" err="1" smtClean="0"/>
              <a:t>adresteki</a:t>
            </a:r>
            <a:r>
              <a:rPr lang="en-US" sz="1200" dirty="0" smtClean="0"/>
              <a:t> </a:t>
            </a:r>
            <a:r>
              <a:rPr lang="en-US" sz="1200" dirty="0" err="1" smtClean="0"/>
              <a:t>kaydedicinin</a:t>
            </a:r>
            <a:r>
              <a:rPr lang="en-US" sz="1200" dirty="0" smtClean="0"/>
              <a:t> </a:t>
            </a:r>
            <a:r>
              <a:rPr lang="en-US" sz="1200" dirty="0" err="1" smtClean="0"/>
              <a:t>icerigini</a:t>
            </a:r>
            <a:r>
              <a:rPr lang="en-US" sz="1200" dirty="0" smtClean="0"/>
              <a:t> </a:t>
            </a:r>
            <a:r>
              <a:rPr lang="en-US" sz="1200" dirty="0" err="1" smtClean="0"/>
              <a:t>okuyoruz</a:t>
            </a:r>
            <a:r>
              <a:rPr lang="en-US" sz="1200" dirty="0" smtClean="0"/>
              <a:t>. (Hic MOVE </a:t>
            </a:r>
            <a:r>
              <a:rPr lang="en-US" sz="1200" dirty="0" err="1" smtClean="0"/>
              <a:t>yapmadan</a:t>
            </a:r>
            <a:r>
              <a:rPr lang="en-US" sz="1200" dirty="0" smtClean="0"/>
              <a:t> </a:t>
            </a:r>
            <a:r>
              <a:rPr lang="en-US" sz="1200" dirty="0" err="1" smtClean="0"/>
              <a:t>Direkt</a:t>
            </a:r>
            <a:r>
              <a:rPr lang="en-US" sz="1200" dirty="0" smtClean="0"/>
              <a:t> IN de </a:t>
            </a:r>
            <a:r>
              <a:rPr lang="en-US" sz="1200" dirty="0" err="1" smtClean="0"/>
              <a:t>diyebilirdik</a:t>
            </a:r>
            <a:r>
              <a:rPr lang="en-US" sz="1200" dirty="0" smtClean="0"/>
              <a:t>).</a:t>
            </a:r>
          </a:p>
          <a:p>
            <a:pPr marL="171450" indent="-171450">
              <a:buFontTx/>
              <a:buChar char="-"/>
            </a:pPr>
            <a:r>
              <a:rPr lang="en-US" sz="1200" dirty="0" err="1" smtClean="0"/>
              <a:t>Burda</a:t>
            </a:r>
            <a:r>
              <a:rPr lang="en-US" sz="1200" dirty="0" smtClean="0"/>
              <a:t> </a:t>
            </a:r>
            <a:r>
              <a:rPr lang="en-US" sz="1200" dirty="0" err="1" smtClean="0"/>
              <a:t>dikkat</a:t>
            </a:r>
            <a:r>
              <a:rPr lang="en-US" sz="1200" dirty="0" smtClean="0"/>
              <a:t> </a:t>
            </a:r>
            <a:r>
              <a:rPr lang="en-US" sz="1200" dirty="0" err="1" smtClean="0"/>
              <a:t>ederseniz</a:t>
            </a:r>
            <a:r>
              <a:rPr lang="en-US" sz="1200" dirty="0" smtClean="0"/>
              <a:t> </a:t>
            </a:r>
            <a:r>
              <a:rPr lang="en-US" sz="1200" dirty="0" err="1" smtClean="0"/>
              <a:t>daha</a:t>
            </a:r>
            <a:r>
              <a:rPr lang="en-US" sz="1200" dirty="0" smtClean="0"/>
              <a:t> once </a:t>
            </a:r>
            <a:r>
              <a:rPr lang="en-US" sz="1200" dirty="0" err="1" smtClean="0"/>
              <a:t>demistik</a:t>
            </a:r>
            <a:r>
              <a:rPr lang="en-US" sz="1200" dirty="0" smtClean="0"/>
              <a:t> </a:t>
            </a:r>
            <a:r>
              <a:rPr lang="en-US" sz="1200" dirty="0" err="1" smtClean="0"/>
              <a:t>ki</a:t>
            </a:r>
            <a:r>
              <a:rPr lang="en-US" sz="1200" dirty="0" smtClean="0"/>
              <a:t> </a:t>
            </a:r>
            <a:r>
              <a:rPr lang="en-US" sz="1200" dirty="0" err="1" smtClean="0"/>
              <a:t>bir</a:t>
            </a:r>
            <a:r>
              <a:rPr lang="en-US" sz="1200" dirty="0" smtClean="0"/>
              <a:t> </a:t>
            </a:r>
            <a:r>
              <a:rPr lang="en-US" sz="1200" dirty="0" err="1" smtClean="0"/>
              <a:t>kesme</a:t>
            </a:r>
            <a:r>
              <a:rPr lang="en-US" sz="1200" dirty="0" smtClean="0"/>
              <a:t> </a:t>
            </a:r>
            <a:r>
              <a:rPr lang="en-US" sz="1200" dirty="0" err="1" smtClean="0"/>
              <a:t>geldiginde</a:t>
            </a:r>
            <a:r>
              <a:rPr lang="en-US" sz="1200" dirty="0" smtClean="0"/>
              <a:t> direct </a:t>
            </a:r>
            <a:r>
              <a:rPr lang="en-US" sz="1200" dirty="0" err="1" smtClean="0"/>
              <a:t>gidilip</a:t>
            </a:r>
            <a:r>
              <a:rPr lang="en-US" sz="1200" dirty="0" smtClean="0"/>
              <a:t> </a:t>
            </a:r>
            <a:r>
              <a:rPr lang="en-US" sz="1200" dirty="0" err="1" smtClean="0"/>
              <a:t>kesme</a:t>
            </a:r>
            <a:r>
              <a:rPr lang="en-US" sz="1200" dirty="0" smtClean="0"/>
              <a:t> </a:t>
            </a:r>
            <a:r>
              <a:rPr lang="en-US" sz="1200" dirty="0" err="1" smtClean="0"/>
              <a:t>kimlik</a:t>
            </a:r>
            <a:r>
              <a:rPr lang="en-US" sz="1200" dirty="0" smtClean="0"/>
              <a:t> </a:t>
            </a:r>
            <a:r>
              <a:rPr lang="en-US" sz="1200" dirty="0" err="1" smtClean="0"/>
              <a:t>kaydedicisine</a:t>
            </a:r>
            <a:r>
              <a:rPr lang="en-US" sz="1200" dirty="0" smtClean="0"/>
              <a:t> </a:t>
            </a:r>
            <a:r>
              <a:rPr lang="en-US" sz="1200" dirty="0" err="1" smtClean="0"/>
              <a:t>bakiliyor</a:t>
            </a:r>
            <a:r>
              <a:rPr lang="en-US" sz="1200" dirty="0"/>
              <a:t> </a:t>
            </a:r>
            <a:r>
              <a:rPr lang="en-US" sz="1200" dirty="0" err="1" smtClean="0"/>
              <a:t>diye</a:t>
            </a:r>
            <a:r>
              <a:rPr lang="en-US" sz="1200" dirty="0" smtClean="0"/>
              <a:t> </a:t>
            </a:r>
            <a:r>
              <a:rPr lang="en-US" sz="1200" dirty="0" err="1" smtClean="0"/>
              <a:t>iste</a:t>
            </a:r>
            <a:r>
              <a:rPr lang="en-US" sz="1200" dirty="0" smtClean="0"/>
              <a:t> </a:t>
            </a:r>
            <a:r>
              <a:rPr lang="en-US" sz="1200" dirty="0" err="1" smtClean="0"/>
              <a:t>burda</a:t>
            </a:r>
            <a:r>
              <a:rPr lang="en-US" sz="1200" dirty="0" smtClean="0"/>
              <a:t> </a:t>
            </a:r>
            <a:r>
              <a:rPr lang="en-US" sz="1200" dirty="0" err="1" smtClean="0"/>
              <a:t>onu</a:t>
            </a:r>
            <a:r>
              <a:rPr lang="en-US" sz="1200" dirty="0" smtClean="0"/>
              <a:t> </a:t>
            </a:r>
            <a:r>
              <a:rPr lang="en-US" sz="1200" dirty="0" err="1" smtClean="0"/>
              <a:t>goruyorsunuz</a:t>
            </a:r>
            <a:r>
              <a:rPr lang="en-US" sz="1200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en-US" sz="1200" dirty="0" err="1" smtClean="0"/>
              <a:t>Gonderici</a:t>
            </a:r>
            <a:r>
              <a:rPr lang="en-US" sz="1200" dirty="0" smtClean="0"/>
              <a:t> </a:t>
            </a:r>
            <a:r>
              <a:rPr lang="en-US" sz="1200" dirty="0" err="1" smtClean="0"/>
              <a:t>tamponun</a:t>
            </a:r>
            <a:r>
              <a:rPr lang="en-US" sz="1200" dirty="0" smtClean="0"/>
              <a:t> </a:t>
            </a:r>
            <a:r>
              <a:rPr lang="en-US" sz="1200" dirty="0" err="1" smtClean="0"/>
              <a:t>bos</a:t>
            </a:r>
            <a:r>
              <a:rPr lang="en-US" sz="1200" dirty="0" smtClean="0"/>
              <a:t> </a:t>
            </a:r>
            <a:r>
              <a:rPr lang="en-US" sz="1200" dirty="0" err="1" smtClean="0"/>
              <a:t>olmasi</a:t>
            </a:r>
            <a:r>
              <a:rPr lang="en-US" sz="1200" dirty="0" smtClean="0"/>
              <a:t> </a:t>
            </a:r>
            <a:r>
              <a:rPr lang="en-US" sz="1200" dirty="0" err="1" smtClean="0"/>
              <a:t>iste</a:t>
            </a:r>
            <a:r>
              <a:rPr lang="en-US" sz="1200" dirty="0" smtClean="0"/>
              <a:t> </a:t>
            </a:r>
            <a:r>
              <a:rPr lang="en-US" sz="1200" dirty="0" err="1" smtClean="0"/>
              <a:t>hata</a:t>
            </a:r>
            <a:r>
              <a:rPr lang="en-US" sz="1200" dirty="0" smtClean="0"/>
              <a:t> </a:t>
            </a:r>
            <a:r>
              <a:rPr lang="en-US" sz="1200" dirty="0" err="1" smtClean="0"/>
              <a:t>durumlari</a:t>
            </a:r>
            <a:r>
              <a:rPr lang="en-US" sz="1200" dirty="0" smtClean="0"/>
              <a:t> vs.. </a:t>
            </a:r>
            <a:r>
              <a:rPr lang="en-US" sz="1200" dirty="0" err="1" smtClean="0"/>
              <a:t>Bunlarin</a:t>
            </a:r>
            <a:r>
              <a:rPr lang="en-US" sz="1200" dirty="0" smtClean="0"/>
              <a:t> </a:t>
            </a:r>
            <a:r>
              <a:rPr lang="en-US" sz="1200" dirty="0" err="1" smtClean="0"/>
              <a:t>hepsi</a:t>
            </a:r>
            <a:r>
              <a:rPr lang="en-US" sz="1200" dirty="0" smtClean="0"/>
              <a:t> </a:t>
            </a:r>
            <a:r>
              <a:rPr lang="en-US" sz="1200" dirty="0" err="1" smtClean="0"/>
              <a:t>kesme</a:t>
            </a:r>
            <a:r>
              <a:rPr lang="en-US" sz="1200" dirty="0" smtClean="0"/>
              <a:t> </a:t>
            </a:r>
            <a:r>
              <a:rPr lang="en-US" sz="1200" dirty="0" err="1" smtClean="0"/>
              <a:t>kaynagiydi</a:t>
            </a:r>
            <a:r>
              <a:rPr lang="en-US" sz="12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sz="1200" dirty="0" err="1" smtClean="0"/>
              <a:t>Daha</a:t>
            </a:r>
            <a:r>
              <a:rPr lang="en-US" sz="1200" dirty="0" smtClean="0"/>
              <a:t> </a:t>
            </a:r>
            <a:r>
              <a:rPr lang="en-US" sz="1200" dirty="0" err="1" smtClean="0"/>
              <a:t>sonra</a:t>
            </a:r>
            <a:r>
              <a:rPr lang="en-US" sz="1200" dirty="0" smtClean="0"/>
              <a:t> TEST </a:t>
            </a:r>
            <a:r>
              <a:rPr lang="en-US" sz="1200" dirty="0" err="1" smtClean="0"/>
              <a:t>komutu</a:t>
            </a:r>
            <a:r>
              <a:rPr lang="en-US" sz="1200" dirty="0" smtClean="0"/>
              <a:t> </a:t>
            </a:r>
            <a:r>
              <a:rPr lang="en-US" sz="1200" dirty="0" err="1" smtClean="0"/>
              <a:t>ile</a:t>
            </a:r>
            <a:r>
              <a:rPr lang="en-US" sz="1200" dirty="0" smtClean="0"/>
              <a:t> al </a:t>
            </a:r>
            <a:r>
              <a:rPr lang="en-US" sz="1200" dirty="0" err="1" smtClean="0"/>
              <a:t>icerigini</a:t>
            </a:r>
            <a:r>
              <a:rPr lang="en-US" sz="1200" dirty="0" smtClean="0"/>
              <a:t> </a:t>
            </a:r>
            <a:r>
              <a:rPr lang="en-US" sz="1200" dirty="0" err="1" smtClean="0"/>
              <a:t>ve</a:t>
            </a:r>
            <a:r>
              <a:rPr lang="en-US" sz="1200" dirty="0" smtClean="0"/>
              <a:t> 01 </a:t>
            </a:r>
            <a:r>
              <a:rPr lang="en-US" sz="1200" dirty="0" err="1" smtClean="0"/>
              <a:t>degerini</a:t>
            </a:r>
            <a:r>
              <a:rPr lang="en-US" sz="1200" dirty="0" smtClean="0"/>
              <a:t> </a:t>
            </a:r>
            <a:r>
              <a:rPr lang="en-US" sz="1200" dirty="0" err="1" smtClean="0"/>
              <a:t>andliyoruz</a:t>
            </a:r>
            <a:r>
              <a:rPr lang="en-US" sz="1200" dirty="0" smtClean="0"/>
              <a:t>. Bu </a:t>
            </a:r>
            <a:r>
              <a:rPr lang="en-US" sz="1200" dirty="0" err="1" smtClean="0"/>
              <a:t>durumda</a:t>
            </a:r>
            <a:r>
              <a:rPr lang="en-US" sz="1200" dirty="0" smtClean="0"/>
              <a:t> </a:t>
            </a:r>
            <a:r>
              <a:rPr lang="en-US" sz="1200" dirty="0" err="1" smtClean="0"/>
              <a:t>sonuc</a:t>
            </a:r>
            <a:r>
              <a:rPr lang="en-US" sz="1200" dirty="0" smtClean="0"/>
              <a:t> </a:t>
            </a:r>
            <a:r>
              <a:rPr lang="en-US" sz="1200" dirty="0" err="1" smtClean="0"/>
              <a:t>ya</a:t>
            </a:r>
            <a:r>
              <a:rPr lang="en-US" sz="1200" dirty="0" smtClean="0"/>
              <a:t> 1 </a:t>
            </a:r>
            <a:r>
              <a:rPr lang="en-US" sz="1200" dirty="0" err="1" smtClean="0"/>
              <a:t>olur</a:t>
            </a:r>
            <a:r>
              <a:rPr lang="en-US" sz="1200" dirty="0" smtClean="0"/>
              <a:t> </a:t>
            </a:r>
            <a:r>
              <a:rPr lang="en-US" sz="1200" dirty="0" err="1" smtClean="0"/>
              <a:t>ya</a:t>
            </a:r>
            <a:r>
              <a:rPr lang="en-US" sz="1200" dirty="0" smtClean="0"/>
              <a:t> 0. Eger </a:t>
            </a:r>
            <a:r>
              <a:rPr lang="en-US" sz="1200" dirty="0" err="1" smtClean="0"/>
              <a:t>al’nin</a:t>
            </a:r>
            <a:r>
              <a:rPr lang="en-US" sz="1200" dirty="0" smtClean="0"/>
              <a:t> </a:t>
            </a:r>
            <a:r>
              <a:rPr lang="en-US" sz="1200" dirty="0" err="1" smtClean="0"/>
              <a:t>iceriginin</a:t>
            </a:r>
            <a:r>
              <a:rPr lang="en-US" sz="1200" dirty="0" smtClean="0"/>
              <a:t> son </a:t>
            </a:r>
            <a:r>
              <a:rPr lang="en-US" sz="1200" dirty="0" err="1" smtClean="0"/>
              <a:t>biti</a:t>
            </a:r>
            <a:r>
              <a:rPr lang="en-US" sz="1200" dirty="0" smtClean="0"/>
              <a:t> 1 </a:t>
            </a:r>
            <a:r>
              <a:rPr lang="en-US" sz="1200" dirty="0" err="1" smtClean="0"/>
              <a:t>ise</a:t>
            </a:r>
            <a:r>
              <a:rPr lang="en-US" sz="1200" dirty="0" smtClean="0"/>
              <a:t> </a:t>
            </a:r>
            <a:r>
              <a:rPr lang="en-US" sz="1200" dirty="0" err="1" smtClean="0"/>
              <a:t>bu</a:t>
            </a:r>
            <a:r>
              <a:rPr lang="en-US" sz="1200" dirty="0" smtClean="0"/>
              <a:t> </a:t>
            </a:r>
            <a:r>
              <a:rPr lang="en-US" sz="1200" dirty="0" err="1" smtClean="0"/>
              <a:t>durumda</a:t>
            </a:r>
            <a:r>
              <a:rPr lang="en-US" sz="1200" dirty="0" smtClean="0"/>
              <a:t> </a:t>
            </a:r>
            <a:r>
              <a:rPr lang="en-US" sz="1200" dirty="0" err="1" smtClean="0"/>
              <a:t>sonuc</a:t>
            </a:r>
            <a:r>
              <a:rPr lang="en-US" sz="1200" dirty="0" smtClean="0"/>
              <a:t> 1 </a:t>
            </a:r>
            <a:r>
              <a:rPr lang="en-US" sz="1200" dirty="0" err="1" smtClean="0"/>
              <a:t>olacaktir</a:t>
            </a:r>
            <a:r>
              <a:rPr lang="en-US" sz="1200" dirty="0" smtClean="0"/>
              <a:t> </a:t>
            </a:r>
            <a:r>
              <a:rPr lang="en-US" sz="1200" dirty="0" err="1" smtClean="0"/>
              <a:t>aksi</a:t>
            </a:r>
            <a:r>
              <a:rPr lang="en-US" sz="1200" dirty="0" smtClean="0"/>
              <a:t> </a:t>
            </a:r>
            <a:r>
              <a:rPr lang="en-US" sz="1200" dirty="0" err="1" smtClean="0"/>
              <a:t>takdirde</a:t>
            </a:r>
            <a:r>
              <a:rPr lang="en-US" sz="1200" dirty="0" smtClean="0"/>
              <a:t> 0 </a:t>
            </a:r>
            <a:r>
              <a:rPr lang="en-US" sz="1200" dirty="0" err="1" smtClean="0"/>
              <a:t>olacaktir</a:t>
            </a:r>
            <a:r>
              <a:rPr lang="en-US" sz="1200" dirty="0" smtClean="0"/>
              <a:t>. </a:t>
            </a:r>
            <a:r>
              <a:rPr lang="en-US" sz="1200" dirty="0" err="1" smtClean="0"/>
              <a:t>Peki</a:t>
            </a:r>
            <a:r>
              <a:rPr lang="en-US" sz="1200" dirty="0" smtClean="0"/>
              <a:t> </a:t>
            </a:r>
            <a:r>
              <a:rPr lang="en-US" sz="1200" dirty="0" err="1" smtClean="0"/>
              <a:t>al’nin</a:t>
            </a:r>
            <a:r>
              <a:rPr lang="en-US" sz="1200" dirty="0" smtClean="0"/>
              <a:t> son </a:t>
            </a:r>
            <a:r>
              <a:rPr lang="en-US" sz="1200" dirty="0" err="1" smtClean="0"/>
              <a:t>biti</a:t>
            </a:r>
            <a:r>
              <a:rPr lang="en-US" sz="1200" dirty="0" smtClean="0"/>
              <a:t> </a:t>
            </a:r>
            <a:r>
              <a:rPr lang="en-US" sz="1200" dirty="0" err="1" smtClean="0"/>
              <a:t>neyi</a:t>
            </a:r>
            <a:r>
              <a:rPr lang="en-US" sz="1200" dirty="0" smtClean="0"/>
              <a:t> </a:t>
            </a:r>
            <a:r>
              <a:rPr lang="en-US" sz="1200" dirty="0" err="1" smtClean="0"/>
              <a:t>ifade</a:t>
            </a:r>
            <a:r>
              <a:rPr lang="en-US" sz="1200" dirty="0" smtClean="0"/>
              <a:t> </a:t>
            </a:r>
            <a:r>
              <a:rPr lang="en-US" sz="1200" dirty="0" err="1" smtClean="0"/>
              <a:t>ediyor</a:t>
            </a:r>
            <a:r>
              <a:rPr lang="en-US" sz="1200" dirty="0" smtClean="0"/>
              <a:t>? PND </a:t>
            </a:r>
            <a:r>
              <a:rPr lang="en-US" sz="1200" dirty="0" err="1" smtClean="0"/>
              <a:t>bitini</a:t>
            </a:r>
            <a:r>
              <a:rPr lang="en-US" sz="1200" dirty="0" smtClean="0"/>
              <a:t> </a:t>
            </a:r>
            <a:r>
              <a:rPr lang="en-US" sz="1200" dirty="0" err="1" smtClean="0"/>
              <a:t>gosterir</a:t>
            </a:r>
            <a:r>
              <a:rPr lang="en-US" sz="1200" dirty="0" smtClean="0"/>
              <a:t> </a:t>
            </a:r>
            <a:r>
              <a:rPr lang="en-US" sz="1200" dirty="0" err="1" smtClean="0"/>
              <a:t>eger</a:t>
            </a:r>
            <a:r>
              <a:rPr lang="en-US" sz="1200" dirty="0" smtClean="0"/>
              <a:t> </a:t>
            </a:r>
            <a:r>
              <a:rPr lang="en-US" sz="1200" dirty="0" err="1" smtClean="0"/>
              <a:t>bu</a:t>
            </a:r>
            <a:r>
              <a:rPr lang="en-US" sz="1200" dirty="0" smtClean="0"/>
              <a:t> bit 1 </a:t>
            </a:r>
            <a:r>
              <a:rPr lang="en-US" sz="1200" dirty="0" err="1" smtClean="0"/>
              <a:t>ise</a:t>
            </a:r>
            <a:r>
              <a:rPr lang="en-US" sz="1200" dirty="0" smtClean="0"/>
              <a:t> </a:t>
            </a:r>
            <a:r>
              <a:rPr lang="en-US" sz="1200" dirty="0" err="1" smtClean="0"/>
              <a:t>kesmeye</a:t>
            </a:r>
            <a:r>
              <a:rPr lang="en-US" sz="1200" dirty="0" smtClean="0"/>
              <a:t> </a:t>
            </a:r>
            <a:r>
              <a:rPr lang="en-US" sz="1200" dirty="0" err="1" smtClean="0"/>
              <a:t>neden</a:t>
            </a:r>
            <a:r>
              <a:rPr lang="en-US" sz="1200" dirty="0" smtClean="0"/>
              <a:t> </a:t>
            </a:r>
            <a:r>
              <a:rPr lang="en-US" sz="1200" dirty="0" err="1" smtClean="0"/>
              <a:t>olan</a:t>
            </a:r>
            <a:r>
              <a:rPr lang="en-US" sz="1200" dirty="0" smtClean="0"/>
              <a:t> </a:t>
            </a:r>
            <a:r>
              <a:rPr lang="en-US" sz="1200" dirty="0" err="1" smtClean="0"/>
              <a:t>durumlardan</a:t>
            </a:r>
            <a:r>
              <a:rPr lang="en-US" sz="1200" dirty="0" smtClean="0"/>
              <a:t> </a:t>
            </a:r>
            <a:r>
              <a:rPr lang="en-US" sz="1200" dirty="0" err="1" smtClean="0"/>
              <a:t>biri</a:t>
            </a:r>
            <a:r>
              <a:rPr lang="en-US" sz="1200" dirty="0" smtClean="0"/>
              <a:t> (</a:t>
            </a:r>
            <a:r>
              <a:rPr lang="en-US" sz="1200" dirty="0" err="1" smtClean="0"/>
              <a:t>yukarida</a:t>
            </a:r>
            <a:r>
              <a:rPr lang="en-US" sz="1200" dirty="0" smtClean="0"/>
              <a:t> </a:t>
            </a:r>
            <a:r>
              <a:rPr lang="en-US" sz="1200" dirty="0" err="1" smtClean="0"/>
              <a:t>bahsettigim</a:t>
            </a:r>
            <a:r>
              <a:rPr lang="en-US" sz="1200" dirty="0" smtClean="0"/>
              <a:t>) </a:t>
            </a:r>
            <a:r>
              <a:rPr lang="en-US" sz="1200" dirty="0" err="1" smtClean="0"/>
              <a:t>olmamis</a:t>
            </a:r>
            <a:r>
              <a:rPr lang="en-US" sz="1200" dirty="0" smtClean="0"/>
              <a:t> </a:t>
            </a:r>
            <a:r>
              <a:rPr lang="en-US" sz="1200" dirty="0" err="1" smtClean="0"/>
              <a:t>demektir</a:t>
            </a:r>
            <a:r>
              <a:rPr lang="en-US" sz="1200" dirty="0" smtClean="0"/>
              <a:t>, 0 </a:t>
            </a:r>
            <a:r>
              <a:rPr lang="en-US" sz="1200" dirty="0" err="1" smtClean="0"/>
              <a:t>ise</a:t>
            </a:r>
            <a:r>
              <a:rPr lang="en-US" sz="1200" dirty="0" smtClean="0"/>
              <a:t> </a:t>
            </a:r>
            <a:r>
              <a:rPr lang="en-US" sz="1200" dirty="0" err="1" smtClean="0"/>
              <a:t>kesmeye</a:t>
            </a:r>
            <a:r>
              <a:rPr lang="en-US" sz="1200" dirty="0" smtClean="0"/>
              <a:t> </a:t>
            </a:r>
            <a:r>
              <a:rPr lang="en-US" sz="1200" dirty="0" err="1" smtClean="0"/>
              <a:t>neden</a:t>
            </a:r>
            <a:r>
              <a:rPr lang="en-US" sz="1200" dirty="0" smtClean="0"/>
              <a:t> </a:t>
            </a:r>
            <a:r>
              <a:rPr lang="en-US" sz="1200" dirty="0" err="1" smtClean="0"/>
              <a:t>olan</a:t>
            </a:r>
            <a:r>
              <a:rPr lang="en-US" sz="1200" dirty="0" smtClean="0"/>
              <a:t> </a:t>
            </a:r>
            <a:r>
              <a:rPr lang="en-US" sz="1200" dirty="0" err="1" smtClean="0"/>
              <a:t>durumlardan</a:t>
            </a:r>
            <a:r>
              <a:rPr lang="en-US" sz="1200" dirty="0" smtClean="0"/>
              <a:t> </a:t>
            </a:r>
            <a:r>
              <a:rPr lang="en-US" sz="1200" dirty="0" err="1" smtClean="0"/>
              <a:t>biri</a:t>
            </a:r>
            <a:r>
              <a:rPr lang="en-US" sz="1200" dirty="0" smtClean="0"/>
              <a:t> </a:t>
            </a:r>
            <a:r>
              <a:rPr lang="en-US" sz="1200" dirty="0" err="1" smtClean="0"/>
              <a:t>olmus</a:t>
            </a:r>
            <a:r>
              <a:rPr lang="en-US" sz="1200" dirty="0" smtClean="0"/>
              <a:t> </a:t>
            </a:r>
            <a:r>
              <a:rPr lang="en-US" sz="1200" dirty="0" err="1" smtClean="0"/>
              <a:t>demektir</a:t>
            </a:r>
            <a:r>
              <a:rPr lang="en-US" sz="12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sz="1200" dirty="0" err="1" smtClean="0"/>
              <a:t>Tabi</a:t>
            </a:r>
            <a:r>
              <a:rPr lang="en-US" sz="1200" dirty="0" smtClean="0"/>
              <a:t> </a:t>
            </a:r>
            <a:r>
              <a:rPr lang="en-US" sz="1200" dirty="0" err="1" smtClean="0"/>
              <a:t>burada</a:t>
            </a:r>
            <a:r>
              <a:rPr lang="en-US" sz="1200" dirty="0" smtClean="0"/>
              <a:t> </a:t>
            </a:r>
            <a:r>
              <a:rPr lang="en-US" sz="1200" dirty="0" err="1" smtClean="0"/>
              <a:t>mesela</a:t>
            </a:r>
            <a:r>
              <a:rPr lang="en-US" sz="1200" dirty="0" smtClean="0"/>
              <a:t> PND </a:t>
            </a:r>
            <a:r>
              <a:rPr lang="en-US" sz="1200" dirty="0" err="1" smtClean="0"/>
              <a:t>bitini</a:t>
            </a:r>
            <a:r>
              <a:rPr lang="en-US" sz="1200" dirty="0" smtClean="0"/>
              <a:t> </a:t>
            </a:r>
            <a:r>
              <a:rPr lang="en-US" sz="1200" dirty="0" err="1" smtClean="0"/>
              <a:t>setleyerek</a:t>
            </a:r>
            <a:r>
              <a:rPr lang="en-US" sz="1200" dirty="0" smtClean="0"/>
              <a:t> </a:t>
            </a:r>
            <a:r>
              <a:rPr lang="en-US" sz="1200" dirty="0" err="1" smtClean="0"/>
              <a:t>kesmeleri</a:t>
            </a:r>
            <a:r>
              <a:rPr lang="en-US" sz="1200" dirty="0" smtClean="0"/>
              <a:t> </a:t>
            </a:r>
            <a:r>
              <a:rPr lang="en-US" sz="1200" dirty="0" err="1" smtClean="0"/>
              <a:t>yetkilendirip</a:t>
            </a:r>
            <a:r>
              <a:rPr lang="en-US" sz="1200" dirty="0" smtClean="0"/>
              <a:t> POLLING </a:t>
            </a:r>
            <a:r>
              <a:rPr lang="en-US" sz="1200" dirty="0" err="1" smtClean="0"/>
              <a:t>ile</a:t>
            </a:r>
            <a:r>
              <a:rPr lang="en-US" sz="1200" dirty="0" smtClean="0"/>
              <a:t> </a:t>
            </a:r>
            <a:r>
              <a:rPr lang="en-US" sz="1200" dirty="0" err="1" smtClean="0"/>
              <a:t>calisabilirdik</a:t>
            </a:r>
            <a:r>
              <a:rPr lang="en-US" sz="12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sz="1200" dirty="0" err="1" smtClean="0"/>
              <a:t>Daha</a:t>
            </a:r>
            <a:r>
              <a:rPr lang="en-US" sz="1200" dirty="0" smtClean="0"/>
              <a:t> </a:t>
            </a:r>
            <a:r>
              <a:rPr lang="en-US" sz="1200" dirty="0" err="1" smtClean="0"/>
              <a:t>sonra</a:t>
            </a:r>
            <a:r>
              <a:rPr lang="en-US" sz="1200" dirty="0" smtClean="0"/>
              <a:t> JNZ </a:t>
            </a:r>
            <a:r>
              <a:rPr lang="en-US" sz="1200" dirty="0" err="1" smtClean="0"/>
              <a:t>komutu</a:t>
            </a:r>
            <a:r>
              <a:rPr lang="en-US" sz="1200" dirty="0" smtClean="0"/>
              <a:t> </a:t>
            </a:r>
            <a:r>
              <a:rPr lang="en-US" sz="1200" dirty="0" err="1" smtClean="0"/>
              <a:t>ile</a:t>
            </a:r>
            <a:r>
              <a:rPr lang="en-US" sz="1200" dirty="0" smtClean="0"/>
              <a:t> </a:t>
            </a:r>
            <a:r>
              <a:rPr lang="en-US" sz="1200" dirty="0" err="1" smtClean="0"/>
              <a:t>eger</a:t>
            </a:r>
            <a:r>
              <a:rPr lang="en-US" sz="1200" dirty="0" smtClean="0"/>
              <a:t> PND </a:t>
            </a:r>
            <a:r>
              <a:rPr lang="en-US" sz="1200" dirty="0" err="1" smtClean="0"/>
              <a:t>biti</a:t>
            </a:r>
            <a:r>
              <a:rPr lang="en-US" sz="1200" dirty="0" smtClean="0"/>
              <a:t> 1 </a:t>
            </a:r>
            <a:r>
              <a:rPr lang="en-US" sz="1200" dirty="0" err="1" smtClean="0"/>
              <a:t>ise</a:t>
            </a:r>
            <a:r>
              <a:rPr lang="en-US" sz="1200" dirty="0" smtClean="0"/>
              <a:t> </a:t>
            </a:r>
            <a:r>
              <a:rPr lang="en-US" sz="1200" dirty="0" err="1" smtClean="0"/>
              <a:t>further’a</a:t>
            </a:r>
            <a:r>
              <a:rPr lang="en-US" sz="1200" dirty="0" smtClean="0"/>
              <a:t> </a:t>
            </a:r>
            <a:r>
              <a:rPr lang="en-US" sz="1200" dirty="0" err="1" smtClean="0"/>
              <a:t>atla</a:t>
            </a:r>
            <a:r>
              <a:rPr lang="en-US" sz="1200" dirty="0" smtClean="0"/>
              <a:t> </a:t>
            </a:r>
            <a:r>
              <a:rPr lang="en-US" sz="1200" dirty="0" err="1" smtClean="0"/>
              <a:t>diyor</a:t>
            </a:r>
            <a:r>
              <a:rPr lang="en-US" sz="1200" dirty="0" smtClean="0"/>
              <a:t>. Eger 0 </a:t>
            </a:r>
            <a:r>
              <a:rPr lang="en-US" sz="1200" dirty="0" err="1" smtClean="0"/>
              <a:t>ise</a:t>
            </a:r>
            <a:r>
              <a:rPr lang="en-US" sz="1200" dirty="0"/>
              <a:t> </a:t>
            </a:r>
            <a:r>
              <a:rPr lang="en-US" sz="1200" dirty="0" err="1" smtClean="0"/>
              <a:t>dikkat</a:t>
            </a:r>
            <a:r>
              <a:rPr lang="en-US" sz="1200" dirty="0" smtClean="0"/>
              <a:t> </a:t>
            </a:r>
            <a:r>
              <a:rPr lang="en-US" sz="1200" dirty="0" err="1" smtClean="0"/>
              <a:t>ederseniz</a:t>
            </a:r>
            <a:r>
              <a:rPr lang="en-US" sz="1200" dirty="0" smtClean="0"/>
              <a:t> </a:t>
            </a:r>
            <a:r>
              <a:rPr lang="en-US" sz="1200" dirty="0" err="1" smtClean="0"/>
              <a:t>bir</a:t>
            </a:r>
            <a:r>
              <a:rPr lang="en-US" sz="1200" dirty="0" smtClean="0"/>
              <a:t> </a:t>
            </a:r>
            <a:r>
              <a:rPr lang="en-US" sz="1200" dirty="0" err="1" smtClean="0"/>
              <a:t>bellek</a:t>
            </a:r>
            <a:r>
              <a:rPr lang="en-US" sz="1200" dirty="0" smtClean="0"/>
              <a:t> </a:t>
            </a:r>
            <a:r>
              <a:rPr lang="en-US" sz="1200" dirty="0" err="1" smtClean="0"/>
              <a:t>kullaniliyor</a:t>
            </a:r>
            <a:r>
              <a:rPr lang="en-US" sz="1200" dirty="0" smtClean="0"/>
              <a:t>. Bu </a:t>
            </a:r>
            <a:r>
              <a:rPr lang="en-US" sz="1200" dirty="0" err="1" smtClean="0"/>
              <a:t>bellegi</a:t>
            </a:r>
            <a:r>
              <a:rPr lang="en-US" sz="1200" dirty="0" smtClean="0"/>
              <a:t> 4 </a:t>
            </a:r>
            <a:r>
              <a:rPr lang="en-US" sz="1200" dirty="0" err="1" smtClean="0"/>
              <a:t>bellek</a:t>
            </a:r>
            <a:r>
              <a:rPr lang="en-US" sz="1200" dirty="0" smtClean="0"/>
              <a:t> </a:t>
            </a:r>
            <a:r>
              <a:rPr lang="en-US" sz="1200" dirty="0" err="1" smtClean="0"/>
              <a:t>adresi</a:t>
            </a:r>
            <a:r>
              <a:rPr lang="en-US" sz="1200" dirty="0"/>
              <a:t> </a:t>
            </a:r>
            <a:r>
              <a:rPr lang="en-US" sz="1200" dirty="0" err="1" smtClean="0"/>
              <a:t>tutan</a:t>
            </a:r>
            <a:r>
              <a:rPr lang="en-US" sz="1200" dirty="0" smtClean="0"/>
              <a:t> </a:t>
            </a:r>
            <a:r>
              <a:rPr lang="en-US" sz="1200" dirty="0" err="1" smtClean="0"/>
              <a:t>pointer’lar</a:t>
            </a:r>
            <a:r>
              <a:rPr lang="en-US" sz="1200" dirty="0" smtClean="0"/>
              <a:t> </a:t>
            </a:r>
            <a:r>
              <a:rPr lang="en-US" sz="1200" dirty="0" err="1" smtClean="0"/>
              <a:t>olarak</a:t>
            </a:r>
            <a:r>
              <a:rPr lang="en-US" sz="1200" dirty="0" smtClean="0"/>
              <a:t> </a:t>
            </a:r>
            <a:r>
              <a:rPr lang="en-US" sz="1200" dirty="0" err="1" smtClean="0"/>
              <a:t>dusunebilirsin</a:t>
            </a:r>
            <a:r>
              <a:rPr lang="en-US" sz="1200" dirty="0" smtClean="0"/>
              <a:t>. </a:t>
            </a:r>
            <a:r>
              <a:rPr lang="en-US" sz="1200" dirty="0" err="1" smtClean="0"/>
              <a:t>Peki</a:t>
            </a:r>
            <a:r>
              <a:rPr lang="en-US" sz="1200" dirty="0" smtClean="0"/>
              <a:t> </a:t>
            </a:r>
            <a:r>
              <a:rPr lang="en-US" sz="1200" dirty="0" err="1" smtClean="0"/>
              <a:t>neyin</a:t>
            </a:r>
            <a:r>
              <a:rPr lang="en-US" sz="1200" dirty="0" smtClean="0"/>
              <a:t> </a:t>
            </a:r>
            <a:r>
              <a:rPr lang="en-US" sz="1200" dirty="0" err="1" smtClean="0"/>
              <a:t>bellek</a:t>
            </a:r>
            <a:r>
              <a:rPr lang="en-US" sz="1200" dirty="0" smtClean="0"/>
              <a:t> </a:t>
            </a:r>
            <a:r>
              <a:rPr lang="en-US" sz="1200" dirty="0" err="1" smtClean="0"/>
              <a:t>adresi</a:t>
            </a:r>
            <a:r>
              <a:rPr lang="en-US" sz="1200" dirty="0" smtClean="0"/>
              <a:t> </a:t>
            </a:r>
            <a:r>
              <a:rPr lang="en-US" sz="1200" dirty="0" err="1" smtClean="0"/>
              <a:t>tutuyor</a:t>
            </a:r>
            <a:r>
              <a:rPr lang="en-US" sz="1200" dirty="0" smtClean="0"/>
              <a:t>?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</p:txBody>
      </p:sp>
      <p:sp>
        <p:nvSpPr>
          <p:cNvPr id="4" name="Metin kutusu 3"/>
          <p:cNvSpPr txBox="1"/>
          <p:nvPr/>
        </p:nvSpPr>
        <p:spPr>
          <a:xfrm>
            <a:off x="0" y="4471133"/>
            <a:ext cx="601291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 err="1" smtClean="0"/>
              <a:t>Iste</a:t>
            </a:r>
            <a:r>
              <a:rPr lang="en-US" sz="1100" dirty="0" smtClean="0"/>
              <a:t> 4 </a:t>
            </a:r>
            <a:r>
              <a:rPr lang="en-US" sz="1100" dirty="0" err="1" smtClean="0"/>
              <a:t>tane</a:t>
            </a:r>
            <a:r>
              <a:rPr lang="en-US" sz="1100" dirty="0" smtClean="0"/>
              <a:t> </a:t>
            </a:r>
            <a:r>
              <a:rPr lang="en-US" sz="1100" dirty="0" err="1" smtClean="0"/>
              <a:t>olusabilecek</a:t>
            </a:r>
            <a:r>
              <a:rPr lang="en-US" sz="1100" dirty="0" smtClean="0"/>
              <a:t> </a:t>
            </a:r>
            <a:r>
              <a:rPr lang="en-US" sz="1100" dirty="0" err="1" smtClean="0"/>
              <a:t>hatanin</a:t>
            </a:r>
            <a:r>
              <a:rPr lang="en-US" sz="1100" dirty="0" smtClean="0"/>
              <a:t> da </a:t>
            </a:r>
            <a:r>
              <a:rPr lang="en-US" sz="1100" dirty="0" err="1" smtClean="0"/>
              <a:t>ayriyetten</a:t>
            </a:r>
            <a:r>
              <a:rPr lang="en-US" sz="1100" dirty="0" smtClean="0"/>
              <a:t> </a:t>
            </a:r>
            <a:r>
              <a:rPr lang="en-US" sz="1100" dirty="0" err="1" smtClean="0"/>
              <a:t>hepsi</a:t>
            </a:r>
            <a:r>
              <a:rPr lang="en-US" sz="1100" dirty="0" smtClean="0"/>
              <a:t> </a:t>
            </a:r>
            <a:r>
              <a:rPr lang="en-US" sz="1100" dirty="0" err="1" smtClean="0"/>
              <a:t>icin</a:t>
            </a:r>
            <a:r>
              <a:rPr lang="en-US" sz="1100" dirty="0" smtClean="0"/>
              <a:t> </a:t>
            </a:r>
            <a:r>
              <a:rPr lang="en-US" sz="1100" dirty="0" err="1" smtClean="0"/>
              <a:t>ozel</a:t>
            </a:r>
            <a:r>
              <a:rPr lang="en-US" sz="1100" dirty="0" smtClean="0"/>
              <a:t> </a:t>
            </a:r>
            <a:r>
              <a:rPr lang="en-US" sz="1100" dirty="0" err="1" smtClean="0"/>
              <a:t>calisan</a:t>
            </a:r>
            <a:r>
              <a:rPr lang="en-US" sz="1100" dirty="0" smtClean="0"/>
              <a:t> </a:t>
            </a:r>
            <a:r>
              <a:rPr lang="en-US" sz="1100" dirty="0" err="1" smtClean="0"/>
              <a:t>servis</a:t>
            </a:r>
            <a:r>
              <a:rPr lang="en-US" sz="1100" dirty="0" smtClean="0"/>
              <a:t> </a:t>
            </a:r>
            <a:r>
              <a:rPr lang="en-US" sz="1100" dirty="0" err="1" smtClean="0"/>
              <a:t>programlari</a:t>
            </a:r>
            <a:r>
              <a:rPr lang="en-US" sz="1100" dirty="0" smtClean="0"/>
              <a:t> </a:t>
            </a:r>
            <a:r>
              <a:rPr lang="en-US" sz="1100" dirty="0" err="1" smtClean="0"/>
              <a:t>oldugunu</a:t>
            </a:r>
            <a:r>
              <a:rPr lang="en-US" sz="1100" dirty="0" smtClean="0"/>
              <a:t> </a:t>
            </a:r>
            <a:r>
              <a:rPr lang="en-US" sz="1100" dirty="0" err="1" smtClean="0"/>
              <a:t>dusunursen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bellek</a:t>
            </a:r>
            <a:r>
              <a:rPr lang="en-US" sz="1100" dirty="0" smtClean="0"/>
              <a:t> </a:t>
            </a:r>
            <a:r>
              <a:rPr lang="en-US" sz="1100" dirty="0" err="1" smtClean="0"/>
              <a:t>onlarin</a:t>
            </a:r>
            <a:r>
              <a:rPr lang="en-US" sz="1100" dirty="0" smtClean="0"/>
              <a:t> </a:t>
            </a:r>
            <a:r>
              <a:rPr lang="en-US" sz="1100" dirty="0" err="1" smtClean="0"/>
              <a:t>adresini</a:t>
            </a:r>
            <a:r>
              <a:rPr lang="en-US" sz="1100" dirty="0" smtClean="0"/>
              <a:t> </a:t>
            </a:r>
            <a:r>
              <a:rPr lang="en-US" sz="1100" dirty="0" err="1" smtClean="0"/>
              <a:t>tutuyor</a:t>
            </a:r>
            <a:r>
              <a:rPr lang="en-US" sz="1100" dirty="0" smtClean="0"/>
              <a:t>. </a:t>
            </a:r>
            <a:r>
              <a:rPr lang="en-US" sz="1100" dirty="0" err="1" smtClean="0"/>
              <a:t>Tabi</a:t>
            </a:r>
            <a:r>
              <a:rPr lang="en-US" sz="1100" dirty="0" smtClean="0"/>
              <a:t> ilk </a:t>
            </a:r>
            <a:r>
              <a:rPr lang="en-US" sz="1100" dirty="0" err="1" smtClean="0"/>
              <a:t>etapta</a:t>
            </a:r>
            <a:r>
              <a:rPr lang="en-US" sz="1100" dirty="0" smtClean="0"/>
              <a:t> </a:t>
            </a:r>
            <a:r>
              <a:rPr lang="en-US" sz="1100" dirty="0" err="1" smtClean="0"/>
              <a:t>bunlarin</a:t>
            </a:r>
            <a:r>
              <a:rPr lang="en-US" sz="1100" dirty="0" smtClean="0"/>
              <a:t> </a:t>
            </a:r>
            <a:r>
              <a:rPr lang="en-US" sz="1100" dirty="0" err="1" smtClean="0"/>
              <a:t>hepsinin</a:t>
            </a:r>
            <a:r>
              <a:rPr lang="en-US" sz="1100" dirty="0" smtClean="0"/>
              <a:t> </a:t>
            </a:r>
            <a:r>
              <a:rPr lang="en-US" sz="1100" dirty="0" err="1" smtClean="0"/>
              <a:t>bellekten</a:t>
            </a:r>
            <a:r>
              <a:rPr lang="en-US" sz="1100" dirty="0" smtClean="0"/>
              <a:t> </a:t>
            </a:r>
            <a:r>
              <a:rPr lang="en-US" sz="1100" dirty="0" err="1" smtClean="0"/>
              <a:t>cekildigini</a:t>
            </a:r>
            <a:r>
              <a:rPr lang="en-US" sz="1100" dirty="0" smtClean="0"/>
              <a:t> </a:t>
            </a:r>
            <a:r>
              <a:rPr lang="en-US" sz="1100" dirty="0" err="1" smtClean="0"/>
              <a:t>kabul</a:t>
            </a:r>
            <a:r>
              <a:rPr lang="en-US" sz="1100" dirty="0" smtClean="0"/>
              <a:t> </a:t>
            </a:r>
            <a:r>
              <a:rPr lang="en-US" sz="1100" dirty="0" err="1" smtClean="0"/>
              <a:t>ediyoruz</a:t>
            </a:r>
            <a:r>
              <a:rPr lang="en-US" sz="1100" dirty="0" smtClean="0"/>
              <a:t>. </a:t>
            </a:r>
            <a:r>
              <a:rPr lang="en-US" sz="1100" dirty="0" err="1" smtClean="0"/>
              <a:t>Dikkat</a:t>
            </a:r>
            <a:r>
              <a:rPr lang="en-US" sz="1100" dirty="0" smtClean="0"/>
              <a:t> </a:t>
            </a:r>
            <a:r>
              <a:rPr lang="en-US" sz="1100" dirty="0" err="1" smtClean="0"/>
              <a:t>edersek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diziyi</a:t>
            </a:r>
            <a:r>
              <a:rPr lang="en-US" sz="1100" dirty="0" smtClean="0"/>
              <a:t> al </a:t>
            </a:r>
            <a:r>
              <a:rPr lang="en-US" sz="1100" dirty="0" err="1" smtClean="0"/>
              <a:t>ile</a:t>
            </a:r>
            <a:r>
              <a:rPr lang="en-US" sz="1100" dirty="0"/>
              <a:t> </a:t>
            </a:r>
            <a:r>
              <a:rPr lang="en-US" sz="1100" dirty="0" err="1" smtClean="0"/>
              <a:t>indisliyoruz</a:t>
            </a:r>
            <a:r>
              <a:rPr lang="en-US" sz="1100" dirty="0" smtClean="0"/>
              <a:t>. </a:t>
            </a:r>
            <a:r>
              <a:rPr lang="en-US" sz="1100" dirty="0" err="1" smtClean="0"/>
              <a:t>Peki</a:t>
            </a:r>
            <a:r>
              <a:rPr lang="en-US" sz="1100" dirty="0" smtClean="0"/>
              <a:t> al ne id? </a:t>
            </a:r>
            <a:r>
              <a:rPr lang="en-US" sz="1100" dirty="0" err="1" smtClean="0"/>
              <a:t>Kesmek</a:t>
            </a:r>
            <a:r>
              <a:rPr lang="en-US" sz="1100" dirty="0" smtClean="0"/>
              <a:t> </a:t>
            </a:r>
            <a:r>
              <a:rPr lang="en-US" sz="1100" dirty="0" err="1" smtClean="0"/>
              <a:t>kimlik</a:t>
            </a:r>
            <a:r>
              <a:rPr lang="en-US" sz="1100" dirty="0" smtClean="0"/>
              <a:t> </a:t>
            </a:r>
            <a:r>
              <a:rPr lang="en-US" sz="1100" dirty="0" err="1" smtClean="0"/>
              <a:t>kaydedicisinin</a:t>
            </a:r>
            <a:r>
              <a:rPr lang="en-US" sz="1100" dirty="0" smtClean="0"/>
              <a:t> </a:t>
            </a:r>
            <a:r>
              <a:rPr lang="en-US" sz="1100" dirty="0" err="1" smtClean="0"/>
              <a:t>icerigi</a:t>
            </a:r>
            <a:r>
              <a:rPr lang="en-US" sz="1100" dirty="0" smtClean="0"/>
              <a:t> </a:t>
            </a:r>
            <a:r>
              <a:rPr lang="en-US" sz="1100" dirty="0" err="1" smtClean="0"/>
              <a:t>idi</a:t>
            </a:r>
            <a:r>
              <a:rPr lang="en-US" sz="1100" dirty="0" smtClean="0"/>
              <a:t>. Bu </a:t>
            </a:r>
            <a:r>
              <a:rPr lang="en-US" sz="1100" dirty="0" err="1" smtClean="0"/>
              <a:t>kaydedicinin</a:t>
            </a:r>
            <a:r>
              <a:rPr lang="en-US" sz="1100" dirty="0"/>
              <a:t> </a:t>
            </a:r>
            <a:r>
              <a:rPr lang="en-US" sz="1100" dirty="0" err="1" smtClean="0"/>
              <a:t>sadece</a:t>
            </a:r>
            <a:r>
              <a:rPr lang="en-US" sz="1100" dirty="0" smtClean="0"/>
              <a:t> son 3 </a:t>
            </a:r>
            <a:r>
              <a:rPr lang="en-US" sz="1100" dirty="0" err="1" smtClean="0"/>
              <a:t>biti</a:t>
            </a:r>
            <a:r>
              <a:rPr lang="en-US" sz="1100" dirty="0" smtClean="0"/>
              <a:t> </a:t>
            </a:r>
            <a:r>
              <a:rPr lang="en-US" sz="1100" dirty="0" err="1" smtClean="0"/>
              <a:t>onemlidir</a:t>
            </a:r>
            <a:r>
              <a:rPr lang="en-US" sz="1100" dirty="0" smtClean="0"/>
              <a:t>. </a:t>
            </a:r>
            <a:r>
              <a:rPr lang="en-US" sz="1100" dirty="0" err="1" smtClean="0"/>
              <a:t>Ve</a:t>
            </a:r>
            <a:r>
              <a:rPr lang="en-US" sz="1100" dirty="0" smtClean="0"/>
              <a:t> </a:t>
            </a:r>
            <a:r>
              <a:rPr lang="en-US" sz="1100" dirty="0" err="1" smtClean="0"/>
              <a:t>dikkat</a:t>
            </a:r>
            <a:r>
              <a:rPr lang="en-US" sz="1100" dirty="0" smtClean="0"/>
              <a:t> </a:t>
            </a:r>
            <a:r>
              <a:rPr lang="en-US" sz="1100" dirty="0" err="1" smtClean="0"/>
              <a:t>ederseniz</a:t>
            </a:r>
            <a:r>
              <a:rPr lang="en-US" sz="1100" dirty="0" smtClean="0"/>
              <a:t> </a:t>
            </a:r>
            <a:r>
              <a:rPr lang="en-US" sz="1100" dirty="0" err="1" smtClean="0"/>
              <a:t>zaten</a:t>
            </a:r>
            <a:r>
              <a:rPr lang="en-US" sz="1100" dirty="0"/>
              <a:t> </a:t>
            </a:r>
            <a:r>
              <a:rPr lang="en-US" sz="1100" dirty="0" smtClean="0"/>
              <a:t>son bit </a:t>
            </a:r>
            <a:r>
              <a:rPr lang="en-US" sz="1100" dirty="0" err="1" smtClean="0"/>
              <a:t>olan</a:t>
            </a:r>
            <a:r>
              <a:rPr lang="en-US" sz="1100" dirty="0" smtClean="0"/>
              <a:t> PND </a:t>
            </a:r>
            <a:r>
              <a:rPr lang="en-US" sz="1100" dirty="0" err="1" smtClean="0"/>
              <a:t>biti</a:t>
            </a:r>
            <a:r>
              <a:rPr lang="en-US" sz="1100" dirty="0" smtClean="0"/>
              <a:t> 0 </a:t>
            </a:r>
            <a:r>
              <a:rPr lang="en-US" sz="1100" dirty="0" err="1" smtClean="0"/>
              <a:t>oldugu</a:t>
            </a:r>
            <a:r>
              <a:rPr lang="en-US" sz="1100" dirty="0" smtClean="0"/>
              <a:t> </a:t>
            </a:r>
            <a:r>
              <a:rPr lang="en-US" sz="1100" dirty="0" err="1" smtClean="0"/>
              <a:t>icin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kisma</a:t>
            </a:r>
            <a:r>
              <a:rPr lang="en-US" sz="1100" dirty="0" smtClean="0"/>
              <a:t> </a:t>
            </a:r>
            <a:r>
              <a:rPr lang="en-US" sz="1100" dirty="0" err="1" smtClean="0"/>
              <a:t>geldik</a:t>
            </a:r>
            <a:r>
              <a:rPr lang="en-US" sz="1100" dirty="0" smtClean="0"/>
              <a:t>. </a:t>
            </a:r>
            <a:r>
              <a:rPr lang="en-US" sz="1100" dirty="0" err="1" smtClean="0"/>
              <a:t>Simdi</a:t>
            </a:r>
            <a:r>
              <a:rPr lang="en-US" sz="1100" dirty="0" smtClean="0"/>
              <a:t> </a:t>
            </a:r>
            <a:r>
              <a:rPr lang="en-US" sz="1100" dirty="0" err="1" smtClean="0"/>
              <a:t>dusunecek</a:t>
            </a:r>
            <a:r>
              <a:rPr lang="en-US" sz="1100" dirty="0" smtClean="0"/>
              <a:t> </a:t>
            </a:r>
            <a:r>
              <a:rPr lang="en-US" sz="1100" dirty="0" err="1" smtClean="0"/>
              <a:t>olursak</a:t>
            </a:r>
            <a:r>
              <a:rPr lang="en-US" sz="1100" dirty="0" smtClean="0"/>
              <a:t> </a:t>
            </a:r>
            <a:r>
              <a:rPr lang="en-US" sz="1100" dirty="0" err="1" smtClean="0"/>
              <a:t>diger</a:t>
            </a:r>
            <a:r>
              <a:rPr lang="en-US" sz="1100" dirty="0" smtClean="0"/>
              <a:t> 2 </a:t>
            </a:r>
            <a:r>
              <a:rPr lang="en-US" sz="1100" dirty="0" err="1" smtClean="0"/>
              <a:t>biti</a:t>
            </a:r>
            <a:r>
              <a:rPr lang="en-US" sz="1100" dirty="0" smtClean="0"/>
              <a:t> </a:t>
            </a:r>
            <a:r>
              <a:rPr lang="en-US" sz="1100" dirty="0" err="1" smtClean="0"/>
              <a:t>deger</a:t>
            </a:r>
            <a:r>
              <a:rPr lang="en-US" sz="1100" dirty="0" smtClean="0"/>
              <a:t> 000 (0), 010 (2), 100 (4) </a:t>
            </a:r>
            <a:r>
              <a:rPr lang="en-US" sz="1100" dirty="0" err="1" smtClean="0"/>
              <a:t>ve</a:t>
            </a:r>
            <a:r>
              <a:rPr lang="en-US" sz="1100" dirty="0" smtClean="0"/>
              <a:t> 110 (6) </a:t>
            </a:r>
            <a:r>
              <a:rPr lang="en-US" sz="1100" dirty="0" err="1" smtClean="0"/>
              <a:t>olabilir</a:t>
            </a:r>
            <a:r>
              <a:rPr lang="en-US" sz="1100" dirty="0" smtClean="0"/>
              <a:t>. </a:t>
            </a:r>
            <a:r>
              <a:rPr lang="en-US" sz="1100" dirty="0" err="1" smtClean="0"/>
              <a:t>Burda</a:t>
            </a:r>
            <a:r>
              <a:rPr lang="en-US" sz="1100" dirty="0" smtClean="0"/>
              <a:t> </a:t>
            </a:r>
            <a:r>
              <a:rPr lang="en-US" sz="1100" dirty="0" err="1" smtClean="0"/>
              <a:t>sadece</a:t>
            </a:r>
            <a:r>
              <a:rPr lang="en-US" sz="1100" dirty="0" smtClean="0"/>
              <a:t> ilk </a:t>
            </a:r>
            <a:r>
              <a:rPr lang="en-US" sz="1100" dirty="0" err="1" smtClean="0"/>
              <a:t>iki</a:t>
            </a:r>
            <a:r>
              <a:rPr lang="en-US" sz="1100" dirty="0" smtClean="0"/>
              <a:t> bite </a:t>
            </a:r>
            <a:r>
              <a:rPr lang="en-US" sz="1100" dirty="0" err="1" smtClean="0"/>
              <a:t>bakarak</a:t>
            </a:r>
            <a:r>
              <a:rPr lang="en-US" sz="1100" dirty="0" smtClean="0"/>
              <a:t> </a:t>
            </a:r>
            <a:r>
              <a:rPr lang="en-US" sz="1100" dirty="0" err="1" smtClean="0"/>
              <a:t>onlari</a:t>
            </a:r>
            <a:r>
              <a:rPr lang="en-US" sz="1100" dirty="0" smtClean="0"/>
              <a:t> </a:t>
            </a:r>
            <a:r>
              <a:rPr lang="en-US" sz="1100" dirty="0" err="1" smtClean="0"/>
              <a:t>kullansaydik</a:t>
            </a:r>
            <a:r>
              <a:rPr lang="en-US" sz="1100" dirty="0" smtClean="0"/>
              <a:t> </a:t>
            </a:r>
            <a:r>
              <a:rPr lang="en-US" sz="1100" dirty="0" err="1" smtClean="0"/>
              <a:t>en</a:t>
            </a:r>
            <a:r>
              <a:rPr lang="en-US" sz="1100" dirty="0" smtClean="0"/>
              <a:t> </a:t>
            </a:r>
            <a:r>
              <a:rPr lang="en-US" sz="1100" dirty="0" err="1" smtClean="0"/>
              <a:t>guzeli</a:t>
            </a:r>
            <a:r>
              <a:rPr lang="en-US" sz="1100" dirty="0" smtClean="0"/>
              <a:t> </a:t>
            </a:r>
            <a:r>
              <a:rPr lang="en-US" sz="1100" dirty="0" err="1" smtClean="0"/>
              <a:t>oydu</a:t>
            </a:r>
            <a:r>
              <a:rPr lang="en-US" sz="1100" dirty="0" smtClean="0"/>
              <a:t> </a:t>
            </a:r>
            <a:r>
              <a:rPr lang="en-US" sz="1100" dirty="0" err="1" smtClean="0"/>
              <a:t>yani</a:t>
            </a:r>
            <a:r>
              <a:rPr lang="en-US" sz="1100" dirty="0" smtClean="0"/>
              <a:t> </a:t>
            </a:r>
            <a:r>
              <a:rPr lang="en-US" sz="1100" dirty="0" err="1" smtClean="0"/>
              <a:t>indislemenin</a:t>
            </a:r>
            <a:r>
              <a:rPr lang="en-US" sz="1100" dirty="0" smtClean="0"/>
              <a:t> </a:t>
            </a:r>
            <a:r>
              <a:rPr lang="en-US" sz="1100" dirty="0" err="1" smtClean="0"/>
              <a:t>farkli</a:t>
            </a:r>
            <a:r>
              <a:rPr lang="en-US" sz="1100" dirty="0" smtClean="0"/>
              <a:t> </a:t>
            </a:r>
            <a:r>
              <a:rPr lang="en-US" sz="1100" dirty="0" err="1" smtClean="0"/>
              <a:t>yollari</a:t>
            </a:r>
            <a:r>
              <a:rPr lang="en-US" sz="1100" dirty="0" smtClean="0"/>
              <a:t> </a:t>
            </a:r>
            <a:r>
              <a:rPr lang="en-US" sz="1100" dirty="0" err="1" smtClean="0"/>
              <a:t>var</a:t>
            </a:r>
            <a:r>
              <a:rPr lang="en-US" sz="1100" dirty="0" smtClean="0"/>
              <a:t>! </a:t>
            </a:r>
            <a:r>
              <a:rPr lang="en-US" sz="1100" dirty="0" err="1" smtClean="0"/>
              <a:t>Mesela</a:t>
            </a:r>
            <a:r>
              <a:rPr lang="en-US" sz="1100" dirty="0" smtClean="0"/>
              <a:t> </a:t>
            </a:r>
            <a:r>
              <a:rPr lang="en-US" sz="1100" dirty="0" err="1" smtClean="0"/>
              <a:t>iste</a:t>
            </a:r>
            <a:r>
              <a:rPr lang="en-US" sz="1100" dirty="0" smtClean="0"/>
              <a:t> 00’a </a:t>
            </a:r>
            <a:r>
              <a:rPr lang="en-US" sz="1100" dirty="0" err="1" smtClean="0"/>
              <a:t>karsilik</a:t>
            </a:r>
            <a:r>
              <a:rPr lang="en-US" sz="1100" dirty="0" smtClean="0"/>
              <a:t> </a:t>
            </a:r>
            <a:r>
              <a:rPr lang="en-US" sz="1100" dirty="0" err="1" smtClean="0"/>
              <a:t>dusen</a:t>
            </a:r>
            <a:r>
              <a:rPr lang="en-US" sz="1100" dirty="0" smtClean="0"/>
              <a:t> alt </a:t>
            </a:r>
            <a:r>
              <a:rPr lang="en-US" sz="1100" dirty="0" err="1" smtClean="0"/>
              <a:t>programi</a:t>
            </a:r>
            <a:r>
              <a:rPr lang="en-US" sz="1100" dirty="0" smtClean="0"/>
              <a:t> </a:t>
            </a:r>
            <a:r>
              <a:rPr lang="en-US" sz="1100" dirty="0" err="1" smtClean="0"/>
              <a:t>bellegin</a:t>
            </a:r>
            <a:r>
              <a:rPr lang="en-US" sz="1100" dirty="0" smtClean="0"/>
              <a:t> ilk </a:t>
            </a:r>
            <a:r>
              <a:rPr lang="en-US" sz="1100" dirty="0" err="1" smtClean="0"/>
              <a:t>adresine</a:t>
            </a:r>
            <a:r>
              <a:rPr lang="en-US" sz="1100" dirty="0" smtClean="0"/>
              <a:t> </a:t>
            </a:r>
            <a:r>
              <a:rPr lang="en-US" sz="1100" dirty="0" err="1" smtClean="0"/>
              <a:t>iste</a:t>
            </a:r>
            <a:r>
              <a:rPr lang="en-US" sz="1100" dirty="0" smtClean="0"/>
              <a:t> 01’I </a:t>
            </a:r>
            <a:r>
              <a:rPr lang="en-US" sz="1100" dirty="0" err="1" smtClean="0"/>
              <a:t>ikinci</a:t>
            </a:r>
            <a:r>
              <a:rPr lang="en-US" sz="1100" dirty="0" smtClean="0"/>
              <a:t> </a:t>
            </a:r>
            <a:r>
              <a:rPr lang="en-US" sz="1100" dirty="0" err="1" smtClean="0"/>
              <a:t>adresine</a:t>
            </a:r>
            <a:r>
              <a:rPr lang="en-US" sz="1100" dirty="0" smtClean="0"/>
              <a:t> </a:t>
            </a:r>
            <a:r>
              <a:rPr lang="en-US" sz="1100" dirty="0" err="1" smtClean="0"/>
              <a:t>falan</a:t>
            </a:r>
            <a:r>
              <a:rPr lang="en-US" sz="1100" dirty="0" smtClean="0"/>
              <a:t> </a:t>
            </a:r>
            <a:r>
              <a:rPr lang="en-US" sz="1100" dirty="0" err="1" smtClean="0"/>
              <a:t>boyle</a:t>
            </a:r>
            <a:r>
              <a:rPr lang="en-US" sz="1100" dirty="0" smtClean="0"/>
              <a:t> de </a:t>
            </a:r>
            <a:r>
              <a:rPr lang="en-US" sz="1100" dirty="0" err="1" smtClean="0"/>
              <a:t>yapabilirdik</a:t>
            </a:r>
            <a:r>
              <a:rPr lang="en-US" sz="1100" dirty="0" smtClean="0"/>
              <a:t> </a:t>
            </a:r>
            <a:r>
              <a:rPr lang="en-US" sz="1100" dirty="0" err="1" smtClean="0"/>
              <a:t>yani</a:t>
            </a:r>
            <a:r>
              <a:rPr lang="en-US" sz="1100" dirty="0" smtClean="0"/>
              <a:t>. Bu </a:t>
            </a:r>
            <a:r>
              <a:rPr lang="en-US" sz="1100" dirty="0" err="1" smtClean="0"/>
              <a:t>bx’e</a:t>
            </a:r>
            <a:r>
              <a:rPr lang="en-US" sz="1100" dirty="0" smtClean="0"/>
              <a:t> alt </a:t>
            </a:r>
            <a:r>
              <a:rPr lang="en-US" sz="1100" dirty="0" err="1" smtClean="0"/>
              <a:t>programi</a:t>
            </a:r>
            <a:r>
              <a:rPr lang="en-US" sz="1100" dirty="0" smtClean="0"/>
              <a:t> </a:t>
            </a:r>
            <a:r>
              <a:rPr lang="en-US" sz="1100" dirty="0" err="1" smtClean="0"/>
              <a:t>atiyoruz</a:t>
            </a:r>
            <a:r>
              <a:rPr lang="en-US" sz="1100" dirty="0" smtClean="0"/>
              <a:t> </a:t>
            </a:r>
            <a:r>
              <a:rPr lang="en-US" sz="1100" dirty="0" err="1" smtClean="0"/>
              <a:t>ve</a:t>
            </a:r>
            <a:r>
              <a:rPr lang="en-US" sz="1100" dirty="0" smtClean="0"/>
              <a:t> </a:t>
            </a:r>
            <a:r>
              <a:rPr lang="en-US" sz="1100" dirty="0" err="1" smtClean="0"/>
              <a:t>daha</a:t>
            </a:r>
            <a:r>
              <a:rPr lang="en-US" sz="1100" dirty="0" smtClean="0"/>
              <a:t> </a:t>
            </a:r>
            <a:r>
              <a:rPr lang="en-US" sz="1100" dirty="0" err="1" smtClean="0"/>
              <a:t>sonra</a:t>
            </a:r>
            <a:r>
              <a:rPr lang="en-US" sz="1100" dirty="0" smtClean="0"/>
              <a:t> da JMP </a:t>
            </a:r>
            <a:r>
              <a:rPr lang="en-US" sz="1100" dirty="0" err="1" smtClean="0"/>
              <a:t>bx</a:t>
            </a:r>
            <a:r>
              <a:rPr lang="en-US" sz="1100" dirty="0" smtClean="0"/>
              <a:t> </a:t>
            </a:r>
            <a:r>
              <a:rPr lang="en-US" sz="1100" dirty="0" err="1" smtClean="0"/>
              <a:t>ile</a:t>
            </a:r>
            <a:r>
              <a:rPr lang="en-US" sz="1100" dirty="0" smtClean="0"/>
              <a:t> </a:t>
            </a:r>
            <a:r>
              <a:rPr lang="en-US" sz="1100" dirty="0" err="1" smtClean="0"/>
              <a:t>bx’te</a:t>
            </a:r>
            <a:r>
              <a:rPr lang="en-US" sz="1100" dirty="0" smtClean="0"/>
              <a:t> </a:t>
            </a:r>
            <a:r>
              <a:rPr lang="en-US" sz="1100" dirty="0" err="1" smtClean="0"/>
              <a:t>bulunan</a:t>
            </a:r>
            <a:r>
              <a:rPr lang="en-US" sz="1100" dirty="0" smtClean="0"/>
              <a:t> alt </a:t>
            </a:r>
            <a:r>
              <a:rPr lang="en-US" sz="1100" dirty="0" err="1" smtClean="0"/>
              <a:t>programa</a:t>
            </a:r>
            <a:r>
              <a:rPr lang="en-US" sz="1100" dirty="0" smtClean="0"/>
              <a:t> </a:t>
            </a:r>
            <a:r>
              <a:rPr lang="en-US" sz="1100" dirty="0" err="1" smtClean="0"/>
              <a:t>atliyoruz</a:t>
            </a:r>
            <a:r>
              <a:rPr lang="en-US" sz="1100" dirty="0" smtClean="0"/>
              <a:t>. Bu alt program </a:t>
            </a:r>
            <a:r>
              <a:rPr lang="en-US" sz="1100" dirty="0" err="1" smtClean="0"/>
              <a:t>mesela</a:t>
            </a:r>
            <a:r>
              <a:rPr lang="en-US" sz="1100" dirty="0" smtClean="0"/>
              <a:t> </a:t>
            </a:r>
            <a:r>
              <a:rPr lang="en-US" sz="1100" dirty="0" err="1" smtClean="0"/>
              <a:t>iste</a:t>
            </a:r>
            <a:r>
              <a:rPr lang="en-US" sz="1100" dirty="0" smtClean="0"/>
              <a:t> </a:t>
            </a:r>
            <a:r>
              <a:rPr lang="en-US" sz="1100" dirty="0" err="1" smtClean="0"/>
              <a:t>Modem’den</a:t>
            </a:r>
            <a:r>
              <a:rPr lang="en-US" sz="1100" dirty="0" smtClean="0"/>
              <a:t> </a:t>
            </a:r>
            <a:r>
              <a:rPr lang="en-US" sz="1100" dirty="0" err="1" smtClean="0"/>
              <a:t>isaret</a:t>
            </a:r>
            <a:r>
              <a:rPr lang="en-US" sz="1100" dirty="0" smtClean="0"/>
              <a:t> </a:t>
            </a:r>
            <a:r>
              <a:rPr lang="en-US" sz="1100" dirty="0" err="1" smtClean="0"/>
              <a:t>gelmesi</a:t>
            </a:r>
            <a:r>
              <a:rPr lang="en-US" sz="1100" dirty="0"/>
              <a:t> </a:t>
            </a:r>
            <a:r>
              <a:rPr lang="en-US" sz="1100" dirty="0" err="1" smtClean="0"/>
              <a:t>veya</a:t>
            </a:r>
            <a:r>
              <a:rPr lang="en-US" sz="1100" dirty="0" smtClean="0"/>
              <a:t> </a:t>
            </a:r>
            <a:r>
              <a:rPr lang="en-US" sz="1100" dirty="0" err="1" smtClean="0"/>
              <a:t>hata</a:t>
            </a:r>
            <a:r>
              <a:rPr lang="en-US" sz="1100" dirty="0" smtClean="0"/>
              <a:t> </a:t>
            </a:r>
            <a:r>
              <a:rPr lang="en-US" sz="1100" dirty="0" err="1" smtClean="0"/>
              <a:t>durumu</a:t>
            </a:r>
            <a:r>
              <a:rPr lang="en-US" sz="1100" dirty="0" smtClean="0"/>
              <a:t> </a:t>
            </a:r>
            <a:r>
              <a:rPr lang="en-US" sz="1100" dirty="0" err="1" smtClean="0"/>
              <a:t>olmasi</a:t>
            </a:r>
            <a:r>
              <a:rPr lang="en-US" sz="1100" dirty="0" smtClean="0"/>
              <a:t> vs … </a:t>
            </a:r>
            <a:r>
              <a:rPr lang="en-US" sz="1100" dirty="0" err="1" smtClean="0"/>
              <a:t>Tabi</a:t>
            </a:r>
            <a:r>
              <a:rPr lang="en-US" sz="1100" dirty="0" smtClean="0"/>
              <a:t> </a:t>
            </a:r>
            <a:r>
              <a:rPr lang="en-US" sz="1100" dirty="0" err="1" smtClean="0"/>
              <a:t>burda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oncelik</a:t>
            </a:r>
            <a:r>
              <a:rPr lang="en-US" sz="1100" dirty="0" smtClean="0"/>
              <a:t> </a:t>
            </a:r>
            <a:r>
              <a:rPr lang="en-US" sz="1100" dirty="0" err="1" smtClean="0"/>
              <a:t>sirasi</a:t>
            </a:r>
            <a:r>
              <a:rPr lang="en-US" sz="1100" dirty="0" smtClean="0"/>
              <a:t> </a:t>
            </a:r>
            <a:r>
              <a:rPr lang="en-US" sz="1100" dirty="0" err="1" smtClean="0"/>
              <a:t>vardi</a:t>
            </a:r>
            <a:r>
              <a:rPr lang="en-US" sz="1100" dirty="0" smtClean="0"/>
              <a:t> </a:t>
            </a:r>
            <a:r>
              <a:rPr lang="en-US" sz="1100" dirty="0" err="1" smtClean="0"/>
              <a:t>hatirla</a:t>
            </a:r>
            <a:r>
              <a:rPr lang="en-US" sz="1100" dirty="0" smtClean="0"/>
              <a:t> </a:t>
            </a:r>
            <a:r>
              <a:rPr lang="en-US" sz="1100" dirty="0" err="1" smtClean="0"/>
              <a:t>onu</a:t>
            </a:r>
            <a:r>
              <a:rPr lang="en-US" sz="1100" dirty="0" smtClean="0"/>
              <a:t> ;)</a:t>
            </a:r>
          </a:p>
          <a:p>
            <a:pPr marL="171450" indent="-171450">
              <a:buFontTx/>
              <a:buChar char="-"/>
            </a:pPr>
            <a:r>
              <a:rPr lang="en-US" sz="1100" dirty="0" err="1" smtClean="0"/>
              <a:t>Further’dan</a:t>
            </a:r>
            <a:r>
              <a:rPr lang="en-US" sz="1100" dirty="0" smtClean="0"/>
              <a:t> </a:t>
            </a:r>
            <a:r>
              <a:rPr lang="en-US" sz="1100" dirty="0" err="1" smtClean="0"/>
              <a:t>sonra</a:t>
            </a:r>
            <a:r>
              <a:rPr lang="en-US" sz="1100" dirty="0" smtClean="0"/>
              <a:t> ne </a:t>
            </a:r>
            <a:r>
              <a:rPr lang="en-US" sz="1100" dirty="0" err="1" smtClean="0"/>
              <a:t>oldugu</a:t>
            </a:r>
            <a:r>
              <a:rPr lang="en-US" sz="1100" dirty="0" smtClean="0"/>
              <a:t> </a:t>
            </a:r>
            <a:r>
              <a:rPr lang="en-US" sz="1100" dirty="0" err="1" smtClean="0"/>
              <a:t>yazilmamis</a:t>
            </a:r>
            <a:r>
              <a:rPr lang="en-US" sz="1100" dirty="0" smtClean="0"/>
              <a:t>. </a:t>
            </a:r>
            <a:r>
              <a:rPr lang="en-US" sz="1100" dirty="0" err="1" smtClean="0"/>
              <a:t>Mesela</a:t>
            </a:r>
            <a:r>
              <a:rPr lang="en-US" sz="1100" dirty="0" smtClean="0"/>
              <a:t> </a:t>
            </a:r>
            <a:r>
              <a:rPr lang="en-US" sz="1100" dirty="0" err="1" smtClean="0"/>
              <a:t>hatirlarsaniz</a:t>
            </a:r>
            <a:r>
              <a:rPr lang="en-US" sz="1100" dirty="0" smtClean="0"/>
              <a:t> </a:t>
            </a:r>
            <a:r>
              <a:rPr lang="en-US" sz="1100" dirty="0" err="1" smtClean="0"/>
              <a:t>servis</a:t>
            </a:r>
            <a:r>
              <a:rPr lang="en-US" sz="1100" dirty="0" smtClean="0"/>
              <a:t> </a:t>
            </a:r>
            <a:r>
              <a:rPr lang="en-US" sz="1100" dirty="0" err="1" smtClean="0"/>
              <a:t>programi</a:t>
            </a:r>
            <a:r>
              <a:rPr lang="en-US" sz="1100" dirty="0" smtClean="0"/>
              <a:t> </a:t>
            </a:r>
            <a:r>
              <a:rPr lang="en-US" sz="1100" dirty="0" err="1" smtClean="0"/>
              <a:t>calistiginda</a:t>
            </a:r>
            <a:r>
              <a:rPr lang="en-US" sz="1100" dirty="0" smtClean="0"/>
              <a:t> </a:t>
            </a:r>
            <a:r>
              <a:rPr lang="en-US" sz="1100" dirty="0" err="1" smtClean="0"/>
              <a:t>otomatik</a:t>
            </a:r>
            <a:r>
              <a:rPr lang="en-US" sz="1100" dirty="0" smtClean="0"/>
              <a:t> </a:t>
            </a:r>
            <a:r>
              <a:rPr lang="en-US" sz="1100" dirty="0" err="1" smtClean="0"/>
              <a:t>olarak</a:t>
            </a:r>
            <a:r>
              <a:rPr lang="en-US" sz="1100" dirty="0" smtClean="0"/>
              <a:t> </a:t>
            </a:r>
            <a:r>
              <a:rPr lang="en-US" sz="1100" dirty="0" err="1" smtClean="0"/>
              <a:t>kesme</a:t>
            </a:r>
            <a:r>
              <a:rPr lang="en-US" sz="1100" dirty="0" smtClean="0"/>
              <a:t> </a:t>
            </a:r>
            <a:r>
              <a:rPr lang="en-US" sz="1100" dirty="0" err="1" smtClean="0"/>
              <a:t>bayragi</a:t>
            </a:r>
            <a:r>
              <a:rPr lang="en-US" sz="1100" dirty="0" smtClean="0"/>
              <a:t> disable </a:t>
            </a:r>
            <a:r>
              <a:rPr lang="en-US" sz="1100" dirty="0" err="1" smtClean="0"/>
              <a:t>edilirdi</a:t>
            </a:r>
            <a:r>
              <a:rPr lang="en-US" sz="1100" dirty="0" smtClean="0"/>
              <a:t> </a:t>
            </a:r>
            <a:r>
              <a:rPr lang="en-US" sz="1100" dirty="0" err="1" smtClean="0"/>
              <a:t>daha</a:t>
            </a:r>
            <a:r>
              <a:rPr lang="en-US" sz="1100" dirty="0" smtClean="0"/>
              <a:t> </a:t>
            </a:r>
            <a:r>
              <a:rPr lang="en-US" sz="1100" dirty="0" err="1" smtClean="0"/>
              <a:t>sonra</a:t>
            </a:r>
            <a:r>
              <a:rPr lang="en-US" sz="1100" dirty="0" smtClean="0"/>
              <a:t> </a:t>
            </a:r>
            <a:r>
              <a:rPr lang="en-US" sz="1100" dirty="0" err="1" smtClean="0"/>
              <a:t>biterken</a:t>
            </a:r>
            <a:r>
              <a:rPr lang="en-US" sz="1100" dirty="0" smtClean="0"/>
              <a:t> de </a:t>
            </a:r>
            <a:r>
              <a:rPr lang="en-US" sz="1100" dirty="0" err="1" smtClean="0"/>
              <a:t>tekrar</a:t>
            </a:r>
            <a:r>
              <a:rPr lang="en-US" sz="1100" dirty="0" smtClean="0"/>
              <a:t> enable </a:t>
            </a:r>
            <a:r>
              <a:rPr lang="en-US" sz="1100" dirty="0" err="1" smtClean="0"/>
              <a:t>etmesi</a:t>
            </a:r>
            <a:r>
              <a:rPr lang="en-US" sz="1100" dirty="0" smtClean="0"/>
              <a:t> </a:t>
            </a:r>
            <a:r>
              <a:rPr lang="en-US" sz="1100" dirty="0" err="1" smtClean="0"/>
              <a:t>gerekirdi</a:t>
            </a:r>
            <a:r>
              <a:rPr lang="en-US" sz="1100" dirty="0" smtClean="0"/>
              <a:t> </a:t>
            </a:r>
            <a:r>
              <a:rPr lang="en-US" sz="1100" dirty="0" err="1" smtClean="0"/>
              <a:t>falan</a:t>
            </a:r>
            <a:r>
              <a:rPr lang="en-US" sz="1100" dirty="0" smtClean="0"/>
              <a:t> </a:t>
            </a:r>
            <a:r>
              <a:rPr lang="en-US" sz="1100" dirty="0" err="1" smtClean="0"/>
              <a:t>mesela</a:t>
            </a:r>
            <a:r>
              <a:rPr lang="en-US" sz="1100" dirty="0" smtClean="0"/>
              <a:t> </a:t>
            </a:r>
            <a:r>
              <a:rPr lang="en-US" sz="1100" dirty="0" err="1" smtClean="0"/>
              <a:t>further’dan</a:t>
            </a:r>
            <a:r>
              <a:rPr lang="en-US" sz="1100" dirty="0" smtClean="0"/>
              <a:t> </a:t>
            </a:r>
            <a:r>
              <a:rPr lang="en-US" sz="1100" dirty="0" err="1" smtClean="0"/>
              <a:t>sonra</a:t>
            </a:r>
            <a:r>
              <a:rPr lang="en-US" sz="1100" dirty="0" smtClean="0"/>
              <a:t> </a:t>
            </a:r>
            <a:r>
              <a:rPr lang="en-US" sz="1100" dirty="0" err="1" smtClean="0"/>
              <a:t>onu</a:t>
            </a:r>
            <a:r>
              <a:rPr lang="en-US" sz="1100" dirty="0" smtClean="0"/>
              <a:t> </a:t>
            </a:r>
            <a:r>
              <a:rPr lang="en-US" sz="1100" dirty="0" err="1" smtClean="0"/>
              <a:t>yapacak</a:t>
            </a:r>
            <a:r>
              <a:rPr lang="en-US" sz="1100" dirty="0" smtClean="0"/>
              <a:t> </a:t>
            </a:r>
            <a:r>
              <a:rPr lang="en-US" sz="1100" dirty="0" err="1" smtClean="0"/>
              <a:t>iste</a:t>
            </a:r>
            <a:r>
              <a:rPr lang="en-US" sz="1100" dirty="0" smtClean="0"/>
              <a:t> </a:t>
            </a:r>
            <a:r>
              <a:rPr lang="en-US" sz="1100" dirty="0" err="1" smtClean="0"/>
              <a:t>atiyorum</a:t>
            </a:r>
            <a:r>
              <a:rPr lang="en-US" sz="1100" dirty="0" smtClean="0"/>
              <a:t> vs..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509030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tr-TR" dirty="0" smtClean="0">
                <a:solidFill>
                  <a:srgbClr val="0070C0"/>
                </a:solidFill>
              </a:rPr>
              <a:t>Senkron ve Asenkron Veri Transferi</a:t>
            </a:r>
            <a:endParaRPr lang="tr-TR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4082"/>
            <a:ext cx="8229600" cy="5891262"/>
          </a:xfrm>
        </p:spPr>
        <p:txBody>
          <a:bodyPr>
            <a:normAutofit fontScale="77500" lnSpcReduction="20000"/>
          </a:bodyPr>
          <a:lstStyle/>
          <a:p>
            <a:r>
              <a:rPr lang="tr-TR" sz="2000" dirty="0" smtClean="0">
                <a:solidFill>
                  <a:srgbClr val="FF0000"/>
                </a:solidFill>
              </a:rPr>
              <a:t>Senkron</a:t>
            </a:r>
            <a:r>
              <a:rPr lang="tr-TR" sz="2000" dirty="0" smtClean="0"/>
              <a:t> veri transferinde, bir sonraki bitin veri iletim hattında mevcut olduğu zamanı belirten ilave bir sinyal (</a:t>
            </a:r>
            <a:r>
              <a:rPr lang="tr-TR" sz="2000" b="1" dirty="0" smtClean="0"/>
              <a:t>senkronizasyon bilgisi</a:t>
            </a:r>
            <a:r>
              <a:rPr lang="tr-TR" sz="2000" dirty="0" smtClean="0"/>
              <a:t>) alıcı tarafa gönderilir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Veri</a:t>
            </a:r>
            <a:r>
              <a:rPr lang="en-US" sz="2000" dirty="0" smtClean="0"/>
              <a:t> </a:t>
            </a:r>
            <a:r>
              <a:rPr lang="en-US" sz="2000" dirty="0" err="1" smtClean="0"/>
              <a:t>bitleri</a:t>
            </a:r>
            <a:r>
              <a:rPr lang="en-US" sz="2000" dirty="0" smtClean="0"/>
              <a:t> </a:t>
            </a:r>
            <a:r>
              <a:rPr lang="en-US" sz="2000" dirty="0" err="1" smtClean="0"/>
              <a:t>surekli</a:t>
            </a:r>
            <a:r>
              <a:rPr lang="en-US" sz="2000" dirty="0" smtClean="0"/>
              <a:t> </a:t>
            </a:r>
            <a:r>
              <a:rPr lang="en-US" sz="2000" dirty="0" err="1" smtClean="0"/>
              <a:t>gonderilmiyor</a:t>
            </a:r>
            <a:r>
              <a:rPr lang="en-US" sz="2000" dirty="0"/>
              <a:t> </a:t>
            </a:r>
            <a:r>
              <a:rPr lang="en-US" sz="2000" dirty="0" err="1" smtClean="0"/>
              <a:t>mesela</a:t>
            </a:r>
            <a:r>
              <a:rPr lang="en-US" sz="2000" dirty="0" smtClean="0"/>
              <a:t>. </a:t>
            </a:r>
            <a:r>
              <a:rPr lang="en-US" sz="2000" dirty="0" err="1" smtClean="0"/>
              <a:t>Iste</a:t>
            </a:r>
            <a:r>
              <a:rPr lang="en-US" sz="2000" dirty="0" smtClean="0"/>
              <a:t> </a:t>
            </a:r>
            <a:r>
              <a:rPr lang="en-US" sz="2000" dirty="0" err="1" smtClean="0"/>
              <a:t>gonderiyorsun</a:t>
            </a:r>
            <a:r>
              <a:rPr lang="en-US" sz="2000" dirty="0" smtClean="0"/>
              <a:t> </a:t>
            </a:r>
            <a:r>
              <a:rPr lang="en-US" sz="2000" dirty="0" err="1" smtClean="0"/>
              <a:t>bekliyorsun</a:t>
            </a:r>
            <a:r>
              <a:rPr lang="en-US" sz="2000" dirty="0" smtClean="0"/>
              <a:t> </a:t>
            </a:r>
            <a:r>
              <a:rPr lang="en-US" sz="2000" dirty="0" err="1" smtClean="0"/>
              <a:t>sonra</a:t>
            </a:r>
            <a:r>
              <a:rPr lang="en-US" sz="2000" dirty="0" smtClean="0"/>
              <a:t> </a:t>
            </a:r>
            <a:r>
              <a:rPr lang="en-US" sz="2000" dirty="0" err="1" smtClean="0"/>
              <a:t>tekrar</a:t>
            </a:r>
            <a:r>
              <a:rPr lang="en-US" sz="2000" dirty="0" smtClean="0"/>
              <a:t> </a:t>
            </a:r>
            <a:r>
              <a:rPr lang="en-US" sz="2000" dirty="0" err="1" smtClean="0"/>
              <a:t>gonderiyorsun</a:t>
            </a:r>
            <a:r>
              <a:rPr lang="en-US" sz="2000" dirty="0" smtClean="0"/>
              <a:t> </a:t>
            </a:r>
            <a:r>
              <a:rPr lang="en-US" sz="2000" dirty="0" err="1" smtClean="0"/>
              <a:t>falan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Simdi</a:t>
            </a:r>
            <a:r>
              <a:rPr lang="en-US" sz="2000" dirty="0" smtClean="0"/>
              <a:t> </a:t>
            </a:r>
            <a:r>
              <a:rPr lang="en-US" sz="2000" dirty="0" err="1" smtClean="0"/>
              <a:t>dusunecek</a:t>
            </a:r>
            <a:r>
              <a:rPr lang="en-US" sz="2000" dirty="0" smtClean="0"/>
              <a:t> </a:t>
            </a:r>
            <a:r>
              <a:rPr lang="en-US" sz="2000" dirty="0" err="1" smtClean="0"/>
              <a:t>olursak</a:t>
            </a:r>
            <a:r>
              <a:rPr lang="en-US" sz="2000" dirty="0" smtClean="0"/>
              <a:t> </a:t>
            </a:r>
            <a:r>
              <a:rPr lang="en-US" sz="2000" dirty="0" err="1" smtClean="0"/>
              <a:t>bir</a:t>
            </a:r>
            <a:r>
              <a:rPr lang="en-US" sz="2000" dirty="0" smtClean="0"/>
              <a:t> </a:t>
            </a:r>
            <a:r>
              <a:rPr lang="en-US" sz="2000" dirty="0" err="1" smtClean="0"/>
              <a:t>tane</a:t>
            </a:r>
            <a:r>
              <a:rPr lang="en-US" sz="2000" dirty="0" smtClean="0"/>
              <a:t> </a:t>
            </a:r>
            <a:r>
              <a:rPr lang="en-US" sz="2000" dirty="0" err="1" smtClean="0"/>
              <a:t>veri</a:t>
            </a:r>
            <a:r>
              <a:rPr lang="en-US" sz="2000" dirty="0" smtClean="0"/>
              <a:t> </a:t>
            </a:r>
            <a:r>
              <a:rPr lang="en-US" sz="2000" dirty="0" err="1" smtClean="0"/>
              <a:t>gondermek</a:t>
            </a:r>
            <a:r>
              <a:rPr lang="en-US" sz="2000" dirty="0" smtClean="0"/>
              <a:t> </a:t>
            </a:r>
            <a:r>
              <a:rPr lang="en-US" sz="2000" dirty="0" err="1" smtClean="0"/>
              <a:t>icin</a:t>
            </a:r>
            <a:r>
              <a:rPr lang="en-US" sz="2000" dirty="0" smtClean="0"/>
              <a:t> hat </a:t>
            </a:r>
            <a:r>
              <a:rPr lang="en-US" sz="2000" dirty="0" err="1" smtClean="0"/>
              <a:t>kullanirsak</a:t>
            </a:r>
            <a:r>
              <a:rPr lang="en-US" sz="2000" dirty="0" smtClean="0"/>
              <a:t> 1 </a:t>
            </a:r>
            <a:r>
              <a:rPr lang="en-US" sz="2000" dirty="0" err="1" smtClean="0"/>
              <a:t>ya</a:t>
            </a:r>
            <a:r>
              <a:rPr lang="en-US" sz="2000" dirty="0" smtClean="0"/>
              <a:t> da 2 </a:t>
            </a:r>
            <a:r>
              <a:rPr lang="en-US" sz="2000" dirty="0" err="1" smtClean="0"/>
              <a:t>tane</a:t>
            </a:r>
            <a:r>
              <a:rPr lang="en-US" sz="2000" dirty="0" smtClean="0"/>
              <a:t> de </a:t>
            </a:r>
            <a:r>
              <a:rPr lang="en-US" sz="2000" dirty="0" err="1" smtClean="0"/>
              <a:t>bu</a:t>
            </a:r>
            <a:r>
              <a:rPr lang="en-US" sz="2000" dirty="0" smtClean="0"/>
              <a:t> </a:t>
            </a:r>
            <a:r>
              <a:rPr lang="en-US" sz="2000" dirty="0" err="1" smtClean="0"/>
              <a:t>tarz</a:t>
            </a:r>
            <a:r>
              <a:rPr lang="en-US" sz="2000" dirty="0" smtClean="0"/>
              <a:t> </a:t>
            </a:r>
            <a:r>
              <a:rPr lang="en-US" sz="2000" dirty="0" err="1" smtClean="0"/>
              <a:t>haberlesmeyi</a:t>
            </a:r>
            <a:r>
              <a:rPr lang="en-US" sz="2000" dirty="0" smtClean="0"/>
              <a:t> </a:t>
            </a:r>
            <a:r>
              <a:rPr lang="en-US" sz="2000" dirty="0" err="1" smtClean="0"/>
              <a:t>birbirlerini</a:t>
            </a:r>
            <a:r>
              <a:rPr lang="en-US" sz="2000" dirty="0" smtClean="0"/>
              <a:t> </a:t>
            </a:r>
            <a:r>
              <a:rPr lang="en-US" sz="2000" dirty="0" err="1" smtClean="0"/>
              <a:t>bilgilendirmek</a:t>
            </a:r>
            <a:r>
              <a:rPr lang="en-US" sz="2000" dirty="0" smtClean="0"/>
              <a:t> </a:t>
            </a:r>
            <a:r>
              <a:rPr lang="en-US" sz="2000" dirty="0" err="1" smtClean="0"/>
              <a:t>icin</a:t>
            </a:r>
            <a:r>
              <a:rPr lang="en-US" sz="2000" dirty="0" smtClean="0"/>
              <a:t> </a:t>
            </a:r>
            <a:r>
              <a:rPr lang="en-US" sz="2000" dirty="0" err="1" smtClean="0"/>
              <a:t>kullanirsak</a:t>
            </a:r>
            <a:r>
              <a:rPr lang="en-US" sz="2000" dirty="0" smtClean="0"/>
              <a:t> </a:t>
            </a:r>
            <a:r>
              <a:rPr lang="en-US" sz="2000" dirty="0" err="1" smtClean="0"/>
              <a:t>toplamda</a:t>
            </a:r>
            <a:r>
              <a:rPr lang="en-US" sz="2000" dirty="0" smtClean="0"/>
              <a:t> 2-3 </a:t>
            </a:r>
            <a:r>
              <a:rPr lang="en-US" sz="2000" dirty="0" err="1" smtClean="0"/>
              <a:t>tane</a:t>
            </a:r>
            <a:r>
              <a:rPr lang="en-US" sz="2000" dirty="0" smtClean="0"/>
              <a:t> hat </a:t>
            </a:r>
            <a:r>
              <a:rPr lang="en-US" sz="2000" dirty="0" err="1" smtClean="0"/>
              <a:t>ile</a:t>
            </a:r>
            <a:r>
              <a:rPr lang="en-US" sz="2000" dirty="0"/>
              <a:t> </a:t>
            </a:r>
            <a:r>
              <a:rPr lang="en-US" sz="2000" dirty="0" err="1" smtClean="0"/>
              <a:t>iletisimi</a:t>
            </a:r>
            <a:r>
              <a:rPr lang="en-US" sz="2000" dirty="0" smtClean="0"/>
              <a:t> </a:t>
            </a:r>
            <a:r>
              <a:rPr lang="en-US" sz="2000" dirty="0" err="1" smtClean="0"/>
              <a:t>gerceklestirebiliriz</a:t>
            </a:r>
            <a:r>
              <a:rPr lang="en-US" sz="2000" dirty="0" smtClean="0"/>
              <a:t>.</a:t>
            </a:r>
            <a:endParaRPr lang="tr-TR" sz="2000" dirty="0" smtClean="0"/>
          </a:p>
          <a:p>
            <a:pPr lvl="1"/>
            <a:r>
              <a:rPr lang="tr-TR" sz="2000" b="1" dirty="0" smtClean="0"/>
              <a:t>Saat işaretleri </a:t>
            </a:r>
            <a:r>
              <a:rPr lang="tr-TR" sz="2000" dirty="0" smtClean="0"/>
              <a:t>bu amaçla kullanılabilir</a:t>
            </a:r>
          </a:p>
          <a:p>
            <a:pPr lvl="1"/>
            <a:r>
              <a:rPr lang="tr-TR" sz="2000" dirty="0" smtClean="0"/>
              <a:t>Alıcı taraf, </a:t>
            </a:r>
            <a:r>
              <a:rPr lang="tr-TR" sz="2000" b="1" dirty="0" smtClean="0"/>
              <a:t>maksimum çalışma frekansı aşılmadığı sürece</a:t>
            </a:r>
            <a:r>
              <a:rPr lang="tr-TR" sz="2000" dirty="0" smtClean="0"/>
              <a:t> farklı saat hızlarında çalışabilir</a:t>
            </a:r>
          </a:p>
          <a:p>
            <a:r>
              <a:rPr lang="tr-TR" sz="2000" dirty="0" smtClean="0">
                <a:solidFill>
                  <a:srgbClr val="FF0000"/>
                </a:solidFill>
              </a:rPr>
              <a:t>Asenkron</a:t>
            </a:r>
            <a:r>
              <a:rPr lang="tr-TR" sz="2000" dirty="0" smtClean="0"/>
              <a:t> veri transferinde veri bitlerinin kendisi senkronizasyon bilgisini içerir</a:t>
            </a:r>
          </a:p>
          <a:p>
            <a:pPr lvl="1"/>
            <a:r>
              <a:rPr lang="en-US" sz="2000" dirty="0" err="1" smtClean="0"/>
              <a:t>Tek</a:t>
            </a:r>
            <a:r>
              <a:rPr lang="en-US" sz="2000" dirty="0" smtClean="0"/>
              <a:t> </a:t>
            </a:r>
            <a:r>
              <a:rPr lang="en-US" sz="2000" dirty="0" err="1" smtClean="0"/>
              <a:t>veri</a:t>
            </a:r>
            <a:r>
              <a:rPr lang="en-US" sz="2000" dirty="0" smtClean="0"/>
              <a:t> </a:t>
            </a:r>
            <a:r>
              <a:rPr lang="en-US" sz="2000" dirty="0" err="1" smtClean="0"/>
              <a:t>hattindan</a:t>
            </a:r>
            <a:r>
              <a:rPr lang="en-US" sz="2000" dirty="0" smtClean="0"/>
              <a:t> </a:t>
            </a:r>
            <a:r>
              <a:rPr lang="en-US" sz="2000" dirty="0" err="1" smtClean="0"/>
              <a:t>iletisim</a:t>
            </a:r>
            <a:r>
              <a:rPr lang="en-US" sz="2000" dirty="0" smtClean="0"/>
              <a:t> </a:t>
            </a:r>
            <a:r>
              <a:rPr lang="en-US" sz="2000" dirty="0" err="1" smtClean="0"/>
              <a:t>gerceklestirebiliriz</a:t>
            </a:r>
            <a:r>
              <a:rPr lang="en-US" sz="2000" dirty="0" smtClean="0"/>
              <a:t> </a:t>
            </a:r>
            <a:r>
              <a:rPr lang="en-US" sz="2000" dirty="0" err="1" smtClean="0"/>
              <a:t>burda</a:t>
            </a:r>
            <a:r>
              <a:rPr lang="en-US" sz="2000" dirty="0" smtClean="0"/>
              <a:t> </a:t>
            </a:r>
            <a:r>
              <a:rPr lang="en-US" sz="2000" dirty="0" err="1" smtClean="0"/>
              <a:t>cunku</a:t>
            </a:r>
            <a:r>
              <a:rPr lang="en-US" sz="2000" dirty="0" smtClean="0"/>
              <a:t> </a:t>
            </a:r>
            <a:r>
              <a:rPr lang="en-US" sz="2000" dirty="0" err="1" smtClean="0"/>
              <a:t>senkranizasyon</a:t>
            </a:r>
            <a:r>
              <a:rPr lang="en-US" sz="2000" dirty="0" smtClean="0"/>
              <a:t> </a:t>
            </a:r>
            <a:r>
              <a:rPr lang="en-US" sz="2000" dirty="0" err="1" smtClean="0"/>
              <a:t>icin</a:t>
            </a:r>
            <a:r>
              <a:rPr lang="en-US" sz="2000" dirty="0" smtClean="0"/>
              <a:t> </a:t>
            </a:r>
            <a:r>
              <a:rPr lang="en-US" sz="2000" dirty="0" err="1" smtClean="0"/>
              <a:t>gerekli</a:t>
            </a:r>
            <a:r>
              <a:rPr lang="en-US" sz="2000" dirty="0" smtClean="0"/>
              <a:t> </a:t>
            </a:r>
            <a:r>
              <a:rPr lang="en-US" sz="2000" dirty="0" err="1" smtClean="0"/>
              <a:t>olan</a:t>
            </a:r>
            <a:r>
              <a:rPr lang="en-US" sz="2000" dirty="0" smtClean="0"/>
              <a:t> </a:t>
            </a:r>
            <a:r>
              <a:rPr lang="en-US" sz="2000" dirty="0" err="1" smtClean="0"/>
              <a:t>haberlesme</a:t>
            </a:r>
            <a:r>
              <a:rPr lang="en-US" sz="2000" dirty="0" smtClean="0"/>
              <a:t> </a:t>
            </a:r>
            <a:r>
              <a:rPr lang="en-US" sz="2000" dirty="0" err="1" smtClean="0"/>
              <a:t>kanallarina</a:t>
            </a:r>
            <a:r>
              <a:rPr lang="en-US" sz="2000" dirty="0" smtClean="0"/>
              <a:t> </a:t>
            </a:r>
            <a:r>
              <a:rPr lang="en-US" sz="2000" dirty="0" err="1" smtClean="0"/>
              <a:t>burada</a:t>
            </a:r>
            <a:r>
              <a:rPr lang="en-US" sz="2000" dirty="0" smtClean="0"/>
              <a:t> </a:t>
            </a:r>
            <a:r>
              <a:rPr lang="en-US" sz="2000" dirty="0" err="1" smtClean="0"/>
              <a:t>gerek</a:t>
            </a:r>
            <a:r>
              <a:rPr lang="en-US" sz="2000" dirty="0" smtClean="0"/>
              <a:t> </a:t>
            </a:r>
            <a:r>
              <a:rPr lang="en-US" sz="2000" dirty="0" err="1" smtClean="0"/>
              <a:t>duyulmuyor</a:t>
            </a:r>
            <a:r>
              <a:rPr lang="en-US" sz="2000" dirty="0" smtClean="0"/>
              <a:t>. </a:t>
            </a:r>
            <a:r>
              <a:rPr lang="en-US" sz="2000" dirty="0" err="1" smtClean="0"/>
              <a:t>Cunku</a:t>
            </a:r>
            <a:r>
              <a:rPr lang="en-US" sz="2000" dirty="0" smtClean="0"/>
              <a:t> direct </a:t>
            </a:r>
            <a:r>
              <a:rPr lang="en-US" sz="2000" dirty="0" err="1" smtClean="0"/>
              <a:t>gonderilen</a:t>
            </a:r>
            <a:r>
              <a:rPr lang="en-US" sz="2000" dirty="0" smtClean="0"/>
              <a:t> </a:t>
            </a:r>
            <a:r>
              <a:rPr lang="en-US" sz="2000" dirty="0" err="1" smtClean="0"/>
              <a:t>paketin</a:t>
            </a:r>
            <a:r>
              <a:rPr lang="en-US" sz="2000" dirty="0" smtClean="0"/>
              <a:t> </a:t>
            </a:r>
            <a:r>
              <a:rPr lang="en-US" sz="2000" dirty="0" err="1" smtClean="0"/>
              <a:t>ya</a:t>
            </a:r>
            <a:r>
              <a:rPr lang="en-US" sz="2000" dirty="0" smtClean="0"/>
              <a:t> da </a:t>
            </a:r>
            <a:r>
              <a:rPr lang="en-US" sz="2000" dirty="0" err="1" smtClean="0"/>
              <a:t>frame’in</a:t>
            </a:r>
            <a:r>
              <a:rPr lang="en-US" sz="2000" dirty="0" smtClean="0"/>
              <a:t> </a:t>
            </a:r>
            <a:r>
              <a:rPr lang="en-US" sz="2000" dirty="0" err="1" smtClean="0"/>
              <a:t>icinde</a:t>
            </a:r>
            <a:r>
              <a:rPr lang="en-US" sz="2000" dirty="0" smtClean="0"/>
              <a:t> </a:t>
            </a:r>
            <a:r>
              <a:rPr lang="en-US" sz="2000" dirty="0" err="1" smtClean="0"/>
              <a:t>senkranizasyon</a:t>
            </a:r>
            <a:r>
              <a:rPr lang="en-US" sz="2000" dirty="0" smtClean="0"/>
              <a:t> </a:t>
            </a:r>
            <a:r>
              <a:rPr lang="en-US" sz="2000" dirty="0" err="1" smtClean="0"/>
              <a:t>ek</a:t>
            </a:r>
            <a:r>
              <a:rPr lang="en-US" sz="2000" dirty="0" smtClean="0"/>
              <a:t> </a:t>
            </a:r>
            <a:r>
              <a:rPr lang="en-US" sz="2000" dirty="0" err="1" smtClean="0"/>
              <a:t>bilgileri</a:t>
            </a:r>
            <a:r>
              <a:rPr lang="en-US" sz="2000" dirty="0" smtClean="0"/>
              <a:t> </a:t>
            </a:r>
            <a:r>
              <a:rPr lang="en-US" sz="2000" dirty="0" err="1" smtClean="0"/>
              <a:t>bulunuyor</a:t>
            </a:r>
            <a:r>
              <a:rPr lang="en-US" sz="2000" dirty="0" smtClean="0"/>
              <a:t>. </a:t>
            </a:r>
            <a:r>
              <a:rPr lang="en-US" sz="2000" dirty="0" err="1" smtClean="0"/>
              <a:t>Tabiki</a:t>
            </a:r>
            <a:r>
              <a:rPr lang="en-US" sz="2000" dirty="0" smtClean="0"/>
              <a:t> </a:t>
            </a:r>
            <a:r>
              <a:rPr lang="en-US" sz="2000" dirty="0" err="1" smtClean="0"/>
              <a:t>bu</a:t>
            </a:r>
            <a:r>
              <a:rPr lang="en-US" sz="2000" dirty="0" smtClean="0"/>
              <a:t> </a:t>
            </a:r>
            <a:r>
              <a:rPr lang="en-US" sz="2000" dirty="0" err="1" smtClean="0"/>
              <a:t>iletilen</a:t>
            </a:r>
            <a:r>
              <a:rPr lang="en-US" sz="2000" dirty="0" smtClean="0"/>
              <a:t> </a:t>
            </a:r>
            <a:r>
              <a:rPr lang="en-US" sz="2000" dirty="0" err="1" smtClean="0"/>
              <a:t>veri</a:t>
            </a:r>
            <a:r>
              <a:rPr lang="en-US" sz="2000" dirty="0" smtClean="0"/>
              <a:t> </a:t>
            </a:r>
            <a:r>
              <a:rPr lang="en-US" sz="2000" dirty="0" err="1" smtClean="0"/>
              <a:t>miktarini</a:t>
            </a:r>
            <a:r>
              <a:rPr lang="en-US" sz="2000" dirty="0" smtClean="0"/>
              <a:t> </a:t>
            </a:r>
            <a:r>
              <a:rPr lang="en-US" sz="2000" dirty="0" err="1" smtClean="0"/>
              <a:t>dusuruyor</a:t>
            </a:r>
            <a:r>
              <a:rPr lang="en-US" sz="2000" dirty="0" smtClean="0"/>
              <a:t>. </a:t>
            </a:r>
            <a:r>
              <a:rPr lang="en-US" sz="2000" dirty="0" err="1" smtClean="0"/>
              <a:t>Bir</a:t>
            </a:r>
            <a:r>
              <a:rPr lang="en-US" sz="2000" dirty="0" smtClean="0"/>
              <a:t> </a:t>
            </a:r>
            <a:r>
              <a:rPr lang="en-US" sz="2000" dirty="0" err="1" smtClean="0"/>
              <a:t>seferde</a:t>
            </a:r>
            <a:r>
              <a:rPr lang="en-US" sz="2000" dirty="0" smtClean="0"/>
              <a:t> 10 </a:t>
            </a:r>
            <a:r>
              <a:rPr lang="en-US" sz="2000" dirty="0" err="1" smtClean="0"/>
              <a:t>verim</a:t>
            </a:r>
            <a:r>
              <a:rPr lang="en-US" sz="2000" dirty="0" smtClean="0"/>
              <a:t> </a:t>
            </a:r>
            <a:r>
              <a:rPr lang="en-US" sz="2000" dirty="0" err="1" smtClean="0"/>
              <a:t>varsa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</a:t>
            </a:r>
            <a:r>
              <a:rPr lang="en-US" sz="2000" dirty="0" err="1" smtClean="0"/>
              <a:t>bir</a:t>
            </a:r>
            <a:r>
              <a:rPr lang="en-US" sz="2000" dirty="0" smtClean="0"/>
              <a:t> </a:t>
            </a:r>
            <a:r>
              <a:rPr lang="en-US" sz="2000" dirty="0" err="1" smtClean="0"/>
              <a:t>kanaldan</a:t>
            </a:r>
            <a:r>
              <a:rPr lang="en-US" sz="2000" dirty="0" smtClean="0"/>
              <a:t> da </a:t>
            </a:r>
            <a:r>
              <a:rPr lang="en-US" sz="2000" dirty="0" err="1" smtClean="0"/>
              <a:t>maksimum</a:t>
            </a:r>
            <a:r>
              <a:rPr lang="en-US" sz="2000" dirty="0" smtClean="0"/>
              <a:t> 10 </a:t>
            </a:r>
            <a:r>
              <a:rPr lang="en-US" sz="2000" dirty="0" err="1" smtClean="0"/>
              <a:t>veri</a:t>
            </a:r>
            <a:r>
              <a:rPr lang="en-US" sz="2000" dirty="0" smtClean="0"/>
              <a:t> </a:t>
            </a:r>
            <a:r>
              <a:rPr lang="en-US" sz="2000" dirty="0" err="1" smtClean="0"/>
              <a:t>gonderiliyorsa</a:t>
            </a:r>
            <a:r>
              <a:rPr lang="en-US" sz="2000" dirty="0" smtClean="0"/>
              <a:t> </a:t>
            </a:r>
            <a:r>
              <a:rPr lang="en-US" sz="2000" dirty="0" err="1" smtClean="0"/>
              <a:t>bu</a:t>
            </a:r>
            <a:r>
              <a:rPr lang="en-US" sz="2000" dirty="0" smtClean="0"/>
              <a:t> </a:t>
            </a:r>
            <a:r>
              <a:rPr lang="en-US" sz="2000" dirty="0" err="1" smtClean="0"/>
              <a:t>durumda</a:t>
            </a:r>
            <a:r>
              <a:rPr lang="en-US" sz="2000" dirty="0" smtClean="0"/>
              <a:t> </a:t>
            </a:r>
            <a:r>
              <a:rPr lang="en-US" sz="2000" dirty="0" err="1" smtClean="0"/>
              <a:t>senkron</a:t>
            </a:r>
            <a:r>
              <a:rPr lang="en-US" sz="2000" dirty="0" smtClean="0"/>
              <a:t> transfer de 10’u </a:t>
            </a:r>
            <a:r>
              <a:rPr lang="en-US" sz="2000" dirty="0" err="1" smtClean="0"/>
              <a:t>birden</a:t>
            </a:r>
            <a:r>
              <a:rPr lang="en-US" sz="2000" dirty="0" smtClean="0"/>
              <a:t> 3 </a:t>
            </a:r>
            <a:r>
              <a:rPr lang="en-US" sz="2000" dirty="0" err="1" smtClean="0"/>
              <a:t>kanaldan</a:t>
            </a:r>
            <a:r>
              <a:rPr lang="en-US" sz="2000" dirty="0" smtClean="0"/>
              <a:t> </a:t>
            </a:r>
            <a:r>
              <a:rPr lang="en-US" sz="2000" dirty="0" err="1" smtClean="0"/>
              <a:t>biri</a:t>
            </a:r>
            <a:r>
              <a:rPr lang="en-US" sz="2000" dirty="0" smtClean="0"/>
              <a:t> </a:t>
            </a:r>
            <a:r>
              <a:rPr lang="en-US" sz="2000" dirty="0" err="1" smtClean="0"/>
              <a:t>olan</a:t>
            </a:r>
            <a:r>
              <a:rPr lang="en-US" sz="2000" dirty="0" smtClean="0"/>
              <a:t> </a:t>
            </a:r>
            <a:r>
              <a:rPr lang="en-US" sz="2000" dirty="0" err="1" smtClean="0"/>
              <a:t>iletisim</a:t>
            </a:r>
            <a:r>
              <a:rPr lang="en-US" sz="2000" dirty="0" smtClean="0"/>
              <a:t> </a:t>
            </a:r>
            <a:r>
              <a:rPr lang="en-US" sz="2000" dirty="0" err="1" smtClean="0"/>
              <a:t>kanali</a:t>
            </a:r>
            <a:r>
              <a:rPr lang="en-US" sz="2000" dirty="0" smtClean="0"/>
              <a:t> </a:t>
            </a:r>
            <a:r>
              <a:rPr lang="en-US" sz="2000" dirty="0" err="1" smtClean="0"/>
              <a:t>ile</a:t>
            </a:r>
            <a:r>
              <a:rPr lang="en-US" sz="2000" dirty="0" smtClean="0"/>
              <a:t> </a:t>
            </a:r>
            <a:r>
              <a:rPr lang="en-US" sz="2000" dirty="0" err="1" smtClean="0"/>
              <a:t>iletilir</a:t>
            </a:r>
            <a:r>
              <a:rPr lang="en-US" sz="2000" dirty="0" smtClean="0"/>
              <a:t> </a:t>
            </a:r>
            <a:r>
              <a:rPr lang="en-US" sz="2000" dirty="0" err="1" smtClean="0"/>
              <a:t>fakat</a:t>
            </a:r>
            <a:r>
              <a:rPr lang="en-US" sz="2000" dirty="0" smtClean="0"/>
              <a:t> </a:t>
            </a:r>
            <a:r>
              <a:rPr lang="en-US" sz="2000" dirty="0" err="1" smtClean="0"/>
              <a:t>asenkronda</a:t>
            </a:r>
            <a:r>
              <a:rPr lang="en-US" sz="2000" dirty="0" smtClean="0"/>
              <a:t> </a:t>
            </a:r>
            <a:r>
              <a:rPr lang="en-US" sz="2000" dirty="0" err="1" smtClean="0"/>
              <a:t>boyle</a:t>
            </a:r>
            <a:r>
              <a:rPr lang="en-US" sz="2000" dirty="0" smtClean="0"/>
              <a:t> </a:t>
            </a:r>
            <a:r>
              <a:rPr lang="en-US" sz="2000" dirty="0" err="1" smtClean="0"/>
              <a:t>bisey</a:t>
            </a:r>
            <a:r>
              <a:rPr lang="en-US" sz="2000" dirty="0" smtClean="0"/>
              <a:t> </a:t>
            </a:r>
            <a:r>
              <a:rPr lang="en-US" sz="2000" dirty="0" err="1" smtClean="0"/>
              <a:t>olmayacaktir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10 </a:t>
            </a:r>
            <a:r>
              <a:rPr lang="en-US" sz="2000" dirty="0" err="1" smtClean="0"/>
              <a:t>verinin</a:t>
            </a:r>
            <a:r>
              <a:rPr lang="en-US" sz="2000" dirty="0" smtClean="0"/>
              <a:t> </a:t>
            </a:r>
            <a:r>
              <a:rPr lang="en-US" sz="2000" dirty="0" err="1" smtClean="0"/>
              <a:t>hepsi</a:t>
            </a:r>
            <a:r>
              <a:rPr lang="en-US" sz="2000" dirty="0" smtClean="0"/>
              <a:t> </a:t>
            </a:r>
            <a:r>
              <a:rPr lang="en-US" sz="2000" dirty="0" err="1" smtClean="0"/>
              <a:t>ilave</a:t>
            </a:r>
            <a:r>
              <a:rPr lang="en-US" sz="2000" dirty="0" smtClean="0"/>
              <a:t> </a:t>
            </a:r>
            <a:r>
              <a:rPr lang="en-US" sz="2000" dirty="0" err="1" smtClean="0"/>
              <a:t>gelen</a:t>
            </a:r>
            <a:r>
              <a:rPr lang="en-US" sz="2000" dirty="0" smtClean="0"/>
              <a:t> </a:t>
            </a:r>
            <a:r>
              <a:rPr lang="en-US" sz="2000" dirty="0" err="1" smtClean="0"/>
              <a:t>senkronizasyon</a:t>
            </a:r>
            <a:r>
              <a:rPr lang="en-US" sz="2000" dirty="0" smtClean="0"/>
              <a:t> </a:t>
            </a:r>
            <a:r>
              <a:rPr lang="en-US" sz="2000" dirty="0" err="1" smtClean="0"/>
              <a:t>verileri</a:t>
            </a:r>
            <a:r>
              <a:rPr lang="en-US" sz="2000" dirty="0" smtClean="0"/>
              <a:t> </a:t>
            </a:r>
            <a:r>
              <a:rPr lang="en-US" sz="2000" dirty="0" err="1" smtClean="0"/>
              <a:t>yuzunden</a:t>
            </a:r>
            <a:r>
              <a:rPr lang="en-US" sz="2000" dirty="0" smtClean="0"/>
              <a:t> </a:t>
            </a:r>
            <a:r>
              <a:rPr lang="en-US" sz="2000" dirty="0" err="1" smtClean="0"/>
              <a:t>tek</a:t>
            </a:r>
            <a:r>
              <a:rPr lang="en-US" sz="2000" dirty="0" smtClean="0"/>
              <a:t> </a:t>
            </a:r>
            <a:r>
              <a:rPr lang="en-US" sz="2000" dirty="0" err="1" smtClean="0"/>
              <a:t>seferde</a:t>
            </a:r>
            <a:r>
              <a:rPr lang="en-US" sz="2000" dirty="0" smtClean="0"/>
              <a:t> </a:t>
            </a:r>
            <a:r>
              <a:rPr lang="en-US" sz="2000" dirty="0" err="1" smtClean="0"/>
              <a:t>iletilemeyecektir</a:t>
            </a:r>
            <a:r>
              <a:rPr lang="en-US" sz="2000" dirty="0" smtClean="0"/>
              <a:t>. (PC – </a:t>
            </a:r>
            <a:r>
              <a:rPr lang="en-US" sz="2000" dirty="0" err="1" smtClean="0"/>
              <a:t>Asenkron</a:t>
            </a:r>
            <a:r>
              <a:rPr lang="en-US" sz="2000" dirty="0" smtClean="0"/>
              <a:t>)</a:t>
            </a:r>
          </a:p>
          <a:p>
            <a:pPr lvl="1"/>
            <a:r>
              <a:rPr lang="tr-TR" sz="2000" dirty="0" smtClean="0"/>
              <a:t>Alıcı ve gönderici </a:t>
            </a:r>
            <a:r>
              <a:rPr lang="tr-TR" sz="2000" b="1" dirty="0" smtClean="0"/>
              <a:t>aynı saat frekansında </a:t>
            </a:r>
            <a:r>
              <a:rPr lang="tr-TR" sz="2000" dirty="0" smtClean="0"/>
              <a:t>işlem yapmalıdır</a:t>
            </a:r>
          </a:p>
          <a:p>
            <a:pPr lvl="1"/>
            <a:r>
              <a:rPr lang="tr-TR" sz="2000" dirty="0" smtClean="0"/>
              <a:t>Senkronizasyon bilgisi sırasıyla veri biriminin başlangıcını ve sonunu belirleyen başlangıç (</a:t>
            </a:r>
            <a:r>
              <a:rPr lang="tr-TR" sz="2000" b="1" dirty="0" smtClean="0"/>
              <a:t>start</a:t>
            </a:r>
            <a:r>
              <a:rPr lang="tr-TR" sz="2000" dirty="0" smtClean="0"/>
              <a:t>) biti ve </a:t>
            </a:r>
            <a:r>
              <a:rPr lang="tr-TR" sz="2000" b="1" dirty="0" smtClean="0"/>
              <a:t>en az </a:t>
            </a:r>
            <a:r>
              <a:rPr lang="tr-TR" sz="2000" dirty="0" smtClean="0"/>
              <a:t>1 adet bitiş (</a:t>
            </a:r>
            <a:r>
              <a:rPr lang="tr-TR" sz="2000" b="1" dirty="0" smtClean="0"/>
              <a:t>stop</a:t>
            </a:r>
            <a:r>
              <a:rPr lang="tr-TR" sz="2000" dirty="0" smtClean="0"/>
              <a:t>) bitinden oluşur</a:t>
            </a:r>
          </a:p>
          <a:p>
            <a:pPr lvl="2"/>
            <a:r>
              <a:rPr lang="tr-TR" sz="2000" dirty="0" smtClean="0"/>
              <a:t>Başlangıç ve bitiş bitlerinin de transfer edilmesi ilave bir yük doğurur</a:t>
            </a:r>
          </a:p>
          <a:p>
            <a:pPr lvl="1"/>
            <a:r>
              <a:rPr lang="tr-TR" sz="2000" b="1" dirty="0" smtClean="0">
                <a:solidFill>
                  <a:srgbClr val="FF0000"/>
                </a:solidFill>
              </a:rPr>
              <a:t>SDU (Serial Data Unit)</a:t>
            </a:r>
            <a:r>
              <a:rPr lang="tr-TR" sz="2000" dirty="0" smtClean="0"/>
              <a:t>: Eşitlik (</a:t>
            </a:r>
            <a:r>
              <a:rPr lang="tr-TR" sz="2000" b="1" dirty="0" smtClean="0"/>
              <a:t>parity</a:t>
            </a:r>
            <a:r>
              <a:rPr lang="tr-TR" sz="2000" dirty="0" smtClean="0"/>
              <a:t>) bilgisinin de kullanıldığı durumda </a:t>
            </a:r>
            <a:r>
              <a:rPr lang="tr-TR" sz="2000" b="1" dirty="0" smtClean="0"/>
              <a:t>başlangıç biti </a:t>
            </a:r>
            <a:r>
              <a:rPr lang="tr-TR" sz="2000" dirty="0" smtClean="0"/>
              <a:t>(start bit), </a:t>
            </a:r>
            <a:r>
              <a:rPr lang="tr-TR" sz="2000" b="1" dirty="0" smtClean="0"/>
              <a:t>veri bitleri</a:t>
            </a:r>
            <a:r>
              <a:rPr lang="tr-TR" sz="2000" dirty="0" smtClean="0"/>
              <a:t>, </a:t>
            </a:r>
            <a:r>
              <a:rPr lang="tr-TR" sz="2000" b="1" dirty="0" smtClean="0"/>
              <a:t>eşitlik biti </a:t>
            </a:r>
            <a:r>
              <a:rPr lang="tr-TR" sz="2000" dirty="0" smtClean="0"/>
              <a:t>ve </a:t>
            </a:r>
            <a:r>
              <a:rPr lang="tr-TR" sz="2000" b="1" dirty="0" smtClean="0"/>
              <a:t>bitiş bit(ler)inden</a:t>
            </a:r>
            <a:r>
              <a:rPr lang="tr-TR" sz="2000" dirty="0" smtClean="0"/>
              <a:t> (stop bit) oluşan diziye </a:t>
            </a:r>
            <a:r>
              <a:rPr lang="tr-TR" sz="2000" b="1" i="1" dirty="0" smtClean="0"/>
              <a:t>seri veri birimi </a:t>
            </a:r>
            <a:r>
              <a:rPr lang="tr-TR" sz="2000" dirty="0" smtClean="0"/>
              <a:t>(SDU) adı verilir</a:t>
            </a:r>
          </a:p>
          <a:p>
            <a:endParaRPr lang="tr-TR" sz="2000" dirty="0"/>
          </a:p>
        </p:txBody>
      </p:sp>
    </p:spTree>
    <p:extLst>
      <p:ext uri="{BB962C8B-B14F-4D97-AF65-F5344CB8AC3E}">
        <p14:creationId xmlns:p14="http://schemas.microsoft.com/office/powerpoint/2010/main" val="3941277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39" y="0"/>
            <a:ext cx="6995520" cy="524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Metin kutusu 2"/>
          <p:cNvSpPr txBox="1"/>
          <p:nvPr/>
        </p:nvSpPr>
        <p:spPr>
          <a:xfrm>
            <a:off x="6988181" y="23751"/>
            <a:ext cx="2155819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00" dirty="0" err="1" smtClean="0"/>
              <a:t>Alici</a:t>
            </a:r>
            <a:r>
              <a:rPr lang="en-US" sz="1100" dirty="0" smtClean="0"/>
              <a:t> tampon </a:t>
            </a:r>
            <a:r>
              <a:rPr lang="en-US" sz="1100" dirty="0" err="1" smtClean="0"/>
              <a:t>kaydedicisinin</a:t>
            </a:r>
            <a:r>
              <a:rPr lang="en-US" sz="1100" dirty="0" smtClean="0"/>
              <a:t> </a:t>
            </a:r>
            <a:r>
              <a:rPr lang="en-US" sz="1100" dirty="0" err="1" smtClean="0"/>
              <a:t>okunmasi</a:t>
            </a:r>
            <a:endParaRPr lang="en-US" sz="1100" dirty="0" smtClean="0"/>
          </a:p>
          <a:p>
            <a:pPr marL="171450" indent="-171450">
              <a:buFontTx/>
              <a:buChar char="-"/>
            </a:pPr>
            <a:r>
              <a:rPr lang="en-US" sz="1100" dirty="0" err="1" smtClean="0"/>
              <a:t>Alici</a:t>
            </a:r>
            <a:r>
              <a:rPr lang="en-US" sz="1100" dirty="0" smtClean="0"/>
              <a:t> tampon </a:t>
            </a:r>
            <a:r>
              <a:rPr lang="en-US" sz="1100" dirty="0" err="1" smtClean="0"/>
              <a:t>kaydedicisinin</a:t>
            </a:r>
            <a:r>
              <a:rPr lang="en-US" sz="1100" dirty="0" smtClean="0"/>
              <a:t> </a:t>
            </a:r>
            <a:r>
              <a:rPr lang="en-US" sz="1100" dirty="0" err="1" smtClean="0"/>
              <a:t>offseti</a:t>
            </a:r>
            <a:r>
              <a:rPr lang="en-US" sz="1100" dirty="0" smtClean="0"/>
              <a:t> 00’dir. </a:t>
            </a:r>
            <a:r>
              <a:rPr lang="en-US" sz="1100" dirty="0" err="1" smtClean="0"/>
              <a:t>Yine</a:t>
            </a:r>
            <a:r>
              <a:rPr lang="en-US" sz="1100" dirty="0" smtClean="0"/>
              <a:t> COM1 </a:t>
            </a:r>
            <a:r>
              <a:rPr lang="en-US" sz="1100" dirty="0" err="1" smtClean="0"/>
              <a:t>uzerinden</a:t>
            </a:r>
            <a:r>
              <a:rPr lang="en-US" sz="1100" dirty="0" smtClean="0"/>
              <a:t> </a:t>
            </a:r>
            <a:r>
              <a:rPr lang="en-US" sz="1100" dirty="0" err="1" smtClean="0"/>
              <a:t>konusuyoruz</a:t>
            </a:r>
            <a:r>
              <a:rPr lang="en-US" sz="1100" dirty="0" smtClean="0"/>
              <a:t>. </a:t>
            </a:r>
            <a:r>
              <a:rPr lang="en-US" sz="1100" dirty="0" err="1" smtClean="0"/>
              <a:t>Dolayisiyla</a:t>
            </a:r>
            <a:r>
              <a:rPr lang="en-US" sz="1100" dirty="0" smtClean="0"/>
              <a:t> 3f8 + 00 = 3f8 </a:t>
            </a:r>
            <a:r>
              <a:rPr lang="en-US" sz="1100" dirty="0" err="1" smtClean="0"/>
              <a:t>olur</a:t>
            </a:r>
            <a:r>
              <a:rPr lang="en-US" sz="11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sz="1100" dirty="0" smtClean="0"/>
              <a:t>Once </a:t>
            </a:r>
            <a:r>
              <a:rPr lang="en-US" sz="1100" dirty="0" err="1" smtClean="0"/>
              <a:t>dx’e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adresi</a:t>
            </a:r>
            <a:r>
              <a:rPr lang="en-US" sz="1100" dirty="0" smtClean="0"/>
              <a:t> </a:t>
            </a:r>
            <a:r>
              <a:rPr lang="en-US" sz="1100" dirty="0" err="1" smtClean="0"/>
              <a:t>aynen</a:t>
            </a:r>
            <a:r>
              <a:rPr lang="en-US" sz="1100" dirty="0" smtClean="0"/>
              <a:t> </a:t>
            </a:r>
            <a:r>
              <a:rPr lang="en-US" sz="1100" dirty="0" err="1" smtClean="0"/>
              <a:t>kopyaliyoruz</a:t>
            </a:r>
            <a:r>
              <a:rPr lang="en-US" sz="1100" dirty="0" smtClean="0"/>
              <a:t>. </a:t>
            </a:r>
            <a:r>
              <a:rPr lang="en-US" sz="1100" dirty="0" err="1" smtClean="0"/>
              <a:t>Daha</a:t>
            </a:r>
            <a:r>
              <a:rPr lang="en-US" sz="1100" dirty="0" smtClean="0"/>
              <a:t> </a:t>
            </a:r>
            <a:r>
              <a:rPr lang="en-US" sz="1100" dirty="0" err="1" smtClean="0"/>
              <a:t>sonra</a:t>
            </a:r>
            <a:r>
              <a:rPr lang="en-US" sz="1100" dirty="0" smtClean="0"/>
              <a:t> da </a:t>
            </a:r>
            <a:r>
              <a:rPr lang="en-US" sz="1100" dirty="0" err="1" smtClean="0"/>
              <a:t>dx’in</a:t>
            </a:r>
            <a:r>
              <a:rPr lang="en-US" sz="1100" dirty="0" smtClean="0"/>
              <a:t> </a:t>
            </a:r>
            <a:r>
              <a:rPr lang="en-US" sz="1100" dirty="0" err="1" smtClean="0"/>
              <a:t>icinde</a:t>
            </a:r>
            <a:r>
              <a:rPr lang="en-US" sz="1100" dirty="0" smtClean="0"/>
              <a:t> </a:t>
            </a:r>
            <a:r>
              <a:rPr lang="en-US" sz="1100" dirty="0" err="1" smtClean="0"/>
              <a:t>bulunan</a:t>
            </a:r>
            <a:r>
              <a:rPr lang="en-US" sz="1100" dirty="0" smtClean="0"/>
              <a:t> </a:t>
            </a:r>
            <a:r>
              <a:rPr lang="en-US" sz="1100" dirty="0" err="1" smtClean="0"/>
              <a:t>adresteki</a:t>
            </a:r>
            <a:r>
              <a:rPr lang="en-US" sz="1100" dirty="0" smtClean="0"/>
              <a:t> </a:t>
            </a:r>
            <a:r>
              <a:rPr lang="en-US" sz="1100" dirty="0" err="1" smtClean="0"/>
              <a:t>kaydedicinin</a:t>
            </a:r>
            <a:r>
              <a:rPr lang="en-US" sz="1100" dirty="0" smtClean="0"/>
              <a:t> </a:t>
            </a:r>
            <a:r>
              <a:rPr lang="en-US" sz="1100" dirty="0" err="1" smtClean="0"/>
              <a:t>icerigini</a:t>
            </a:r>
            <a:r>
              <a:rPr lang="en-US" sz="1100" dirty="0" smtClean="0"/>
              <a:t> IN </a:t>
            </a:r>
            <a:r>
              <a:rPr lang="en-US" sz="1100" dirty="0" err="1" smtClean="0"/>
              <a:t>ile</a:t>
            </a:r>
            <a:r>
              <a:rPr lang="en-US" sz="1100" dirty="0" smtClean="0"/>
              <a:t> </a:t>
            </a:r>
            <a:r>
              <a:rPr lang="en-US" sz="1100" dirty="0" err="1" smtClean="0"/>
              <a:t>yine</a:t>
            </a:r>
            <a:r>
              <a:rPr lang="en-US" sz="1100" dirty="0" smtClean="0"/>
              <a:t> </a:t>
            </a:r>
            <a:r>
              <a:rPr lang="en-US" sz="1100" dirty="0" err="1" smtClean="0"/>
              <a:t>okuyoruz</a:t>
            </a:r>
            <a:r>
              <a:rPr lang="en-US" sz="1100" dirty="0" smtClean="0"/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159487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" y="0"/>
            <a:ext cx="6300192" cy="472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Metin kutusu 1"/>
          <p:cNvSpPr txBox="1"/>
          <p:nvPr/>
        </p:nvSpPr>
        <p:spPr>
          <a:xfrm>
            <a:off x="0" y="4725455"/>
            <a:ext cx="63001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 err="1" smtClean="0"/>
              <a:t>Daha</a:t>
            </a:r>
            <a:r>
              <a:rPr lang="en-US" sz="1200" dirty="0" smtClean="0"/>
              <a:t> </a:t>
            </a:r>
            <a:r>
              <a:rPr lang="en-US" sz="1200" dirty="0" err="1" smtClean="0"/>
              <a:t>sonra</a:t>
            </a:r>
            <a:r>
              <a:rPr lang="en-US" sz="1200" dirty="0" smtClean="0"/>
              <a:t> da 80h </a:t>
            </a:r>
            <a:r>
              <a:rPr lang="en-US" sz="1200" dirty="0" err="1" smtClean="0"/>
              <a:t>degerini</a:t>
            </a:r>
            <a:r>
              <a:rPr lang="en-US" sz="1200" dirty="0" smtClean="0"/>
              <a:t> </a:t>
            </a:r>
            <a:r>
              <a:rPr lang="en-US" sz="1200" dirty="0" err="1" smtClean="0"/>
              <a:t>gidip</a:t>
            </a:r>
            <a:r>
              <a:rPr lang="en-US" sz="1200" dirty="0" smtClean="0"/>
              <a:t> </a:t>
            </a:r>
            <a:r>
              <a:rPr lang="en-US" sz="1200" dirty="0" err="1" smtClean="0"/>
              <a:t>bu</a:t>
            </a:r>
            <a:r>
              <a:rPr lang="en-US" sz="1200" dirty="0" smtClean="0"/>
              <a:t> </a:t>
            </a:r>
            <a:r>
              <a:rPr lang="en-US" sz="1200" dirty="0" err="1" smtClean="0"/>
              <a:t>anlamsiz</a:t>
            </a:r>
            <a:r>
              <a:rPr lang="en-US" sz="1200" dirty="0" smtClean="0"/>
              <a:t> </a:t>
            </a:r>
            <a:r>
              <a:rPr lang="en-US" sz="1200" dirty="0" err="1" smtClean="0"/>
              <a:t>yariya</a:t>
            </a:r>
            <a:r>
              <a:rPr lang="en-US" sz="1200" dirty="0" smtClean="0"/>
              <a:t> </a:t>
            </a:r>
            <a:r>
              <a:rPr lang="en-US" sz="1200" dirty="0" err="1" smtClean="0"/>
              <a:t>yaziyoruz</a:t>
            </a:r>
            <a:r>
              <a:rPr lang="en-US" sz="1200" dirty="0" smtClean="0"/>
              <a:t>. Once </a:t>
            </a:r>
            <a:r>
              <a:rPr lang="en-US" sz="1200" dirty="0" err="1" smtClean="0"/>
              <a:t>anlamliyi</a:t>
            </a:r>
            <a:r>
              <a:rPr lang="en-US" sz="1200" dirty="0" smtClean="0"/>
              <a:t> da </a:t>
            </a:r>
            <a:r>
              <a:rPr lang="en-US" sz="1200" dirty="0" err="1" smtClean="0"/>
              <a:t>yazabilirdik</a:t>
            </a:r>
            <a:r>
              <a:rPr lang="en-US" sz="1200" dirty="0" smtClean="0"/>
              <a:t> </a:t>
            </a:r>
            <a:r>
              <a:rPr lang="en-US" sz="1200" dirty="0" err="1" smtClean="0"/>
              <a:t>yani</a:t>
            </a:r>
            <a:r>
              <a:rPr lang="en-US" sz="1200" dirty="0" smtClean="0"/>
              <a:t> DMA </a:t>
            </a:r>
            <a:r>
              <a:rPr lang="en-US" sz="1200" dirty="0" err="1" smtClean="0"/>
              <a:t>ile</a:t>
            </a:r>
            <a:r>
              <a:rPr lang="en-US" sz="1200" dirty="0" smtClean="0"/>
              <a:t> </a:t>
            </a:r>
            <a:r>
              <a:rPr lang="en-US" sz="1200" dirty="0" err="1" smtClean="0"/>
              <a:t>karistirmalayalim</a:t>
            </a:r>
            <a:r>
              <a:rPr lang="en-US" sz="1200" dirty="0" smtClean="0"/>
              <a:t> </a:t>
            </a:r>
            <a:r>
              <a:rPr lang="en-US" sz="1200" dirty="0" err="1" smtClean="0"/>
              <a:t>bunu</a:t>
            </a:r>
            <a:r>
              <a:rPr lang="en-US" sz="1200" dirty="0" smtClean="0"/>
              <a:t> </a:t>
            </a:r>
            <a:r>
              <a:rPr lang="en-US" sz="1200" dirty="0" err="1" smtClean="0"/>
              <a:t>burda</a:t>
            </a:r>
            <a:r>
              <a:rPr lang="en-US" sz="1200" dirty="0" smtClean="0"/>
              <a:t> </a:t>
            </a:r>
            <a:r>
              <a:rPr lang="en-US" sz="1200" dirty="0" err="1" smtClean="0"/>
              <a:t>siranin</a:t>
            </a:r>
            <a:r>
              <a:rPr lang="en-US" sz="1200" dirty="0" smtClean="0"/>
              <a:t> </a:t>
            </a:r>
            <a:r>
              <a:rPr lang="en-US" sz="1200" dirty="0" err="1" smtClean="0"/>
              <a:t>bir</a:t>
            </a:r>
            <a:r>
              <a:rPr lang="en-US" sz="1200" dirty="0" smtClean="0"/>
              <a:t> </a:t>
            </a:r>
            <a:r>
              <a:rPr lang="en-US" sz="1200" dirty="0" err="1" smtClean="0"/>
              <a:t>onemi</a:t>
            </a:r>
            <a:r>
              <a:rPr lang="en-US" sz="1200" dirty="0" smtClean="0"/>
              <a:t> yok. 80h </a:t>
            </a:r>
            <a:r>
              <a:rPr lang="en-US" sz="1200" dirty="0" err="1" smtClean="0"/>
              <a:t>degerini</a:t>
            </a:r>
            <a:r>
              <a:rPr lang="en-US" sz="1200" dirty="0" smtClean="0"/>
              <a:t> </a:t>
            </a:r>
            <a:r>
              <a:rPr lang="en-US" sz="1200" dirty="0" err="1" smtClean="0"/>
              <a:t>yazdiktan</a:t>
            </a:r>
            <a:r>
              <a:rPr lang="en-US" sz="1200" dirty="0" smtClean="0"/>
              <a:t> </a:t>
            </a:r>
            <a:r>
              <a:rPr lang="en-US" sz="1200" dirty="0" err="1" smtClean="0"/>
              <a:t>sonra</a:t>
            </a:r>
            <a:r>
              <a:rPr lang="en-US" sz="1200" dirty="0" smtClean="0"/>
              <a:t> OUT </a:t>
            </a:r>
            <a:r>
              <a:rPr lang="en-US" sz="1200" dirty="0" err="1" smtClean="0"/>
              <a:t>ile</a:t>
            </a:r>
            <a:r>
              <a:rPr lang="en-US" sz="1200" dirty="0" smtClean="0"/>
              <a:t> </a:t>
            </a:r>
            <a:r>
              <a:rPr lang="en-US" sz="1200" dirty="0" err="1" smtClean="0"/>
              <a:t>tekrar</a:t>
            </a:r>
            <a:r>
              <a:rPr lang="en-US" sz="1200" dirty="0" smtClean="0"/>
              <a:t> </a:t>
            </a:r>
            <a:r>
              <a:rPr lang="en-US" sz="1200" dirty="0" err="1" smtClean="0"/>
              <a:t>gidip</a:t>
            </a:r>
            <a:r>
              <a:rPr lang="en-US" sz="1200" dirty="0" smtClean="0"/>
              <a:t> </a:t>
            </a:r>
            <a:r>
              <a:rPr lang="en-US" sz="1200" dirty="0" err="1" smtClean="0"/>
              <a:t>yeni</a:t>
            </a:r>
            <a:r>
              <a:rPr lang="en-US" sz="1200" dirty="0" smtClean="0"/>
              <a:t> al </a:t>
            </a:r>
            <a:r>
              <a:rPr lang="en-US" sz="1200" dirty="0" err="1" smtClean="0"/>
              <a:t>degerini</a:t>
            </a:r>
            <a:r>
              <a:rPr lang="en-US" sz="1200" dirty="0" smtClean="0"/>
              <a:t> </a:t>
            </a:r>
            <a:r>
              <a:rPr lang="en-US" sz="1200" dirty="0" err="1" smtClean="0"/>
              <a:t>anlamsiz</a:t>
            </a:r>
            <a:r>
              <a:rPr lang="en-US" sz="1200" dirty="0" smtClean="0"/>
              <a:t> </a:t>
            </a:r>
            <a:r>
              <a:rPr lang="en-US" sz="1200" dirty="0" err="1" smtClean="0"/>
              <a:t>yariya</a:t>
            </a:r>
            <a:r>
              <a:rPr lang="en-US" sz="1200" dirty="0" smtClean="0"/>
              <a:t> </a:t>
            </a:r>
            <a:r>
              <a:rPr lang="en-US" sz="1200" dirty="0" err="1" smtClean="0"/>
              <a:t>yaziyoruz</a:t>
            </a:r>
            <a:r>
              <a:rPr lang="en-US" sz="12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sz="1200" dirty="0" err="1" smtClean="0"/>
              <a:t>Pesinden</a:t>
            </a:r>
            <a:r>
              <a:rPr lang="en-US" sz="1200" dirty="0" smtClean="0"/>
              <a:t> ne </a:t>
            </a:r>
            <a:r>
              <a:rPr lang="en-US" sz="1200" dirty="0" err="1" smtClean="0"/>
              <a:t>yapiyoruz</a:t>
            </a:r>
            <a:r>
              <a:rPr lang="en-US" sz="1200" dirty="0" smtClean="0"/>
              <a:t> INC </a:t>
            </a:r>
            <a:r>
              <a:rPr lang="en-US" sz="1200" dirty="0" err="1" smtClean="0"/>
              <a:t>komutu</a:t>
            </a:r>
            <a:r>
              <a:rPr lang="en-US" sz="1200" dirty="0" smtClean="0"/>
              <a:t> </a:t>
            </a:r>
            <a:r>
              <a:rPr lang="en-US" sz="1200" dirty="0" err="1" smtClean="0"/>
              <a:t>ile</a:t>
            </a:r>
            <a:r>
              <a:rPr lang="en-US" sz="1200" dirty="0" smtClean="0"/>
              <a:t> </a:t>
            </a:r>
            <a:r>
              <a:rPr lang="en-US" sz="1200" dirty="0" err="1" smtClean="0"/>
              <a:t>dx’i</a:t>
            </a:r>
            <a:r>
              <a:rPr lang="en-US" sz="1200" dirty="0" smtClean="0"/>
              <a:t> 1 </a:t>
            </a:r>
            <a:r>
              <a:rPr lang="en-US" sz="1200" dirty="0" err="1" smtClean="0"/>
              <a:t>artiriyoruz</a:t>
            </a:r>
            <a:r>
              <a:rPr lang="en-US" sz="1200" dirty="0" smtClean="0"/>
              <a:t> </a:t>
            </a:r>
            <a:r>
              <a:rPr lang="en-US" sz="1200" dirty="0" err="1" smtClean="0"/>
              <a:t>yani</a:t>
            </a:r>
            <a:r>
              <a:rPr lang="en-US" sz="1200" dirty="0" smtClean="0"/>
              <a:t> dx </a:t>
            </a:r>
            <a:r>
              <a:rPr lang="en-US" sz="1200" dirty="0" err="1" smtClean="0"/>
              <a:t>en</a:t>
            </a:r>
            <a:r>
              <a:rPr lang="en-US" sz="1200" dirty="0" smtClean="0"/>
              <a:t> son 3f8’di </a:t>
            </a:r>
            <a:r>
              <a:rPr lang="en-US" sz="1200" dirty="0" err="1" smtClean="0"/>
              <a:t>bu</a:t>
            </a:r>
            <a:r>
              <a:rPr lang="en-US" sz="1200" dirty="0" smtClean="0"/>
              <a:t> </a:t>
            </a:r>
            <a:r>
              <a:rPr lang="en-US" sz="1200" dirty="0" err="1" smtClean="0"/>
              <a:t>degeri</a:t>
            </a:r>
            <a:r>
              <a:rPr lang="en-US" sz="1200" dirty="0" smtClean="0"/>
              <a:t> 1 </a:t>
            </a:r>
            <a:r>
              <a:rPr lang="en-US" sz="1200" dirty="0" err="1" smtClean="0"/>
              <a:t>artirarak</a:t>
            </a:r>
            <a:r>
              <a:rPr lang="en-US" sz="1200" dirty="0" smtClean="0"/>
              <a:t> 3f9 </a:t>
            </a:r>
            <a:r>
              <a:rPr lang="en-US" sz="1200" dirty="0" err="1" smtClean="0"/>
              <a:t>yapiyoruz</a:t>
            </a:r>
            <a:r>
              <a:rPr lang="en-US" sz="1200" dirty="0" smtClean="0"/>
              <a:t>. </a:t>
            </a:r>
            <a:r>
              <a:rPr lang="en-US" sz="1200" dirty="0" err="1" smtClean="0"/>
              <a:t>Bunu</a:t>
            </a:r>
            <a:r>
              <a:rPr lang="en-US" sz="1200" dirty="0" smtClean="0"/>
              <a:t> </a:t>
            </a:r>
            <a:r>
              <a:rPr lang="en-US" sz="1200" dirty="0" err="1" smtClean="0"/>
              <a:t>yapmamizin</a:t>
            </a:r>
            <a:r>
              <a:rPr lang="en-US" sz="1200" dirty="0" smtClean="0"/>
              <a:t> </a:t>
            </a:r>
            <a:r>
              <a:rPr lang="en-US" sz="1200" dirty="0" err="1" smtClean="0"/>
              <a:t>sebebi</a:t>
            </a:r>
            <a:r>
              <a:rPr lang="en-US" sz="1200" dirty="0" smtClean="0"/>
              <a:t> </a:t>
            </a:r>
            <a:r>
              <a:rPr lang="en-US" sz="1200" dirty="0" err="1" smtClean="0"/>
              <a:t>bolen</a:t>
            </a:r>
            <a:r>
              <a:rPr lang="en-US" sz="1200" dirty="0" smtClean="0"/>
              <a:t> </a:t>
            </a:r>
            <a:r>
              <a:rPr lang="en-US" sz="1200" dirty="0" err="1" smtClean="0"/>
              <a:t>kaydedicisinin</a:t>
            </a:r>
            <a:r>
              <a:rPr lang="en-US" sz="1200" dirty="0" smtClean="0"/>
              <a:t> </a:t>
            </a:r>
            <a:r>
              <a:rPr lang="en-US" sz="1200" dirty="0" err="1" smtClean="0"/>
              <a:t>anlamli</a:t>
            </a:r>
            <a:r>
              <a:rPr lang="en-US" sz="1200" dirty="0" smtClean="0"/>
              <a:t> </a:t>
            </a:r>
            <a:r>
              <a:rPr lang="en-US" sz="1200" dirty="0" err="1" smtClean="0"/>
              <a:t>yarisinin</a:t>
            </a:r>
            <a:r>
              <a:rPr lang="en-US" sz="1200" dirty="0" smtClean="0"/>
              <a:t> offset </a:t>
            </a:r>
            <a:r>
              <a:rPr lang="en-US" sz="1200" dirty="0" err="1" smtClean="0"/>
              <a:t>degerinin</a:t>
            </a:r>
            <a:r>
              <a:rPr lang="en-US" sz="1200" dirty="0" smtClean="0"/>
              <a:t> 01 </a:t>
            </a:r>
            <a:r>
              <a:rPr lang="en-US" sz="1200" dirty="0" err="1" smtClean="0"/>
              <a:t>olmasidir</a:t>
            </a:r>
            <a:r>
              <a:rPr lang="en-US" sz="1200" dirty="0" smtClean="0"/>
              <a:t>. Bu </a:t>
            </a:r>
            <a:r>
              <a:rPr lang="en-US" sz="1200" dirty="0" err="1" smtClean="0"/>
              <a:t>kaydedicinin</a:t>
            </a:r>
            <a:r>
              <a:rPr lang="en-US" sz="1200" dirty="0" smtClean="0"/>
              <a:t> </a:t>
            </a:r>
            <a:r>
              <a:rPr lang="en-US" sz="1200" dirty="0" err="1" smtClean="0"/>
              <a:t>adresine</a:t>
            </a:r>
            <a:r>
              <a:rPr lang="en-US" sz="1200" dirty="0" smtClean="0"/>
              <a:t> </a:t>
            </a:r>
            <a:r>
              <a:rPr lang="en-US" sz="1200" dirty="0" err="1" smtClean="0"/>
              <a:t>ulasmak</a:t>
            </a:r>
            <a:r>
              <a:rPr lang="en-US" sz="1200" dirty="0" smtClean="0"/>
              <a:t> </a:t>
            </a:r>
            <a:r>
              <a:rPr lang="en-US" sz="1200" dirty="0" err="1" smtClean="0"/>
              <a:t>icin</a:t>
            </a:r>
            <a:r>
              <a:rPr lang="en-US" sz="1200" dirty="0"/>
              <a:t> </a:t>
            </a:r>
            <a:r>
              <a:rPr lang="en-US" sz="1200" dirty="0" smtClean="0"/>
              <a:t>o </a:t>
            </a:r>
            <a:r>
              <a:rPr lang="en-US" sz="1200" dirty="0" err="1" smtClean="0"/>
              <a:t>yuzden</a:t>
            </a:r>
            <a:r>
              <a:rPr lang="en-US" sz="1200" dirty="0" smtClean="0"/>
              <a:t> </a:t>
            </a:r>
            <a:r>
              <a:rPr lang="en-US" sz="1200" dirty="0" err="1" smtClean="0"/>
              <a:t>artirdik</a:t>
            </a:r>
            <a:r>
              <a:rPr lang="en-US" sz="1200" dirty="0" smtClean="0"/>
              <a:t> </a:t>
            </a:r>
            <a:r>
              <a:rPr lang="en-US" sz="1200" dirty="0" err="1" smtClean="0"/>
              <a:t>yani</a:t>
            </a:r>
            <a:r>
              <a:rPr lang="en-US" sz="12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sz="1200" dirty="0" err="1" smtClean="0"/>
              <a:t>Daha</a:t>
            </a:r>
            <a:r>
              <a:rPr lang="en-US" sz="1200" dirty="0" smtClean="0"/>
              <a:t> </a:t>
            </a:r>
            <a:r>
              <a:rPr lang="en-US" sz="1200" dirty="0" err="1" smtClean="0"/>
              <a:t>sonra</a:t>
            </a:r>
            <a:r>
              <a:rPr lang="en-US" sz="1200" dirty="0" smtClean="0"/>
              <a:t> </a:t>
            </a:r>
            <a:r>
              <a:rPr lang="en-US" sz="1200" dirty="0" err="1" smtClean="0"/>
              <a:t>al’nin</a:t>
            </a:r>
            <a:r>
              <a:rPr lang="en-US" sz="1200" dirty="0" smtClean="0"/>
              <a:t> </a:t>
            </a:r>
            <a:r>
              <a:rPr lang="en-US" sz="1200" dirty="0" err="1" smtClean="0"/>
              <a:t>icin</a:t>
            </a:r>
            <a:r>
              <a:rPr lang="en-US" sz="1200" dirty="0" smtClean="0"/>
              <a:t> 01’I </a:t>
            </a:r>
            <a:r>
              <a:rPr lang="en-US" sz="1200" dirty="0" err="1" smtClean="0"/>
              <a:t>koyuyoruz</a:t>
            </a:r>
            <a:r>
              <a:rPr lang="en-US" sz="1200" dirty="0" smtClean="0"/>
              <a:t> </a:t>
            </a:r>
            <a:r>
              <a:rPr lang="en-US" sz="1200" dirty="0" err="1" smtClean="0"/>
              <a:t>ve</a:t>
            </a:r>
            <a:r>
              <a:rPr lang="en-US" sz="1200" dirty="0" smtClean="0"/>
              <a:t> </a:t>
            </a:r>
            <a:r>
              <a:rPr lang="en-US" sz="1200" dirty="0" err="1" smtClean="0"/>
              <a:t>gidip</a:t>
            </a:r>
            <a:r>
              <a:rPr lang="en-US" sz="1200" dirty="0" smtClean="0"/>
              <a:t> </a:t>
            </a:r>
            <a:r>
              <a:rPr lang="en-US" sz="1200" dirty="0" err="1" smtClean="0"/>
              <a:t>bu</a:t>
            </a:r>
            <a:r>
              <a:rPr lang="en-US" sz="1200" dirty="0" smtClean="0"/>
              <a:t> </a:t>
            </a:r>
            <a:r>
              <a:rPr lang="en-US" sz="1200" dirty="0" err="1" smtClean="0"/>
              <a:t>yeni</a:t>
            </a:r>
            <a:r>
              <a:rPr lang="en-US" sz="1200" dirty="0" smtClean="0"/>
              <a:t> </a:t>
            </a:r>
            <a:r>
              <a:rPr lang="en-US" sz="1200" dirty="0" err="1" smtClean="0"/>
              <a:t>degeri</a:t>
            </a:r>
            <a:r>
              <a:rPr lang="en-US" sz="1200" dirty="0" smtClean="0"/>
              <a:t> </a:t>
            </a:r>
            <a:r>
              <a:rPr lang="en-US" sz="1200" dirty="0" err="1" smtClean="0"/>
              <a:t>anlamli</a:t>
            </a:r>
            <a:r>
              <a:rPr lang="en-US" sz="1200" dirty="0" smtClean="0"/>
              <a:t> </a:t>
            </a:r>
            <a:r>
              <a:rPr lang="en-US" sz="1200" dirty="0" err="1" smtClean="0"/>
              <a:t>yariya</a:t>
            </a:r>
            <a:r>
              <a:rPr lang="en-US" sz="1200" dirty="0" smtClean="0"/>
              <a:t> </a:t>
            </a:r>
            <a:r>
              <a:rPr lang="en-US" sz="1200" dirty="0" err="1" smtClean="0"/>
              <a:t>yaziyoruz</a:t>
            </a:r>
            <a:r>
              <a:rPr lang="en-US" sz="1200" dirty="0" smtClean="0"/>
              <a:t> OUT </a:t>
            </a:r>
            <a:r>
              <a:rPr lang="en-US" sz="1200" dirty="0" err="1" smtClean="0"/>
              <a:t>ile</a:t>
            </a:r>
            <a:r>
              <a:rPr lang="en-US" sz="120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sz="1200" dirty="0" err="1" smtClean="0"/>
              <a:t>Daha</a:t>
            </a:r>
            <a:r>
              <a:rPr lang="en-US" sz="1200" dirty="0" smtClean="0"/>
              <a:t> </a:t>
            </a:r>
            <a:r>
              <a:rPr lang="en-US" sz="1200" dirty="0" err="1" smtClean="0"/>
              <a:t>sonra</a:t>
            </a:r>
            <a:r>
              <a:rPr lang="en-US" sz="1200" dirty="0" smtClean="0"/>
              <a:t> </a:t>
            </a:r>
            <a:r>
              <a:rPr lang="en-US" sz="1200" dirty="0" err="1" smtClean="0"/>
              <a:t>ise</a:t>
            </a:r>
            <a:r>
              <a:rPr lang="en-US" sz="1200" dirty="0" smtClean="0"/>
              <a:t> ilk </a:t>
            </a:r>
            <a:r>
              <a:rPr lang="en-US" sz="1200" dirty="0" err="1" smtClean="0"/>
              <a:t>basta</a:t>
            </a:r>
            <a:r>
              <a:rPr lang="en-US" sz="1200" dirty="0" smtClean="0"/>
              <a:t> 1’e </a:t>
            </a:r>
            <a:r>
              <a:rPr lang="en-US" sz="1200" dirty="0" err="1" smtClean="0"/>
              <a:t>cektigimiz</a:t>
            </a:r>
            <a:r>
              <a:rPr lang="en-US" sz="1200" dirty="0" smtClean="0"/>
              <a:t> DLAB’I </a:t>
            </a:r>
            <a:r>
              <a:rPr lang="en-US" sz="1200" dirty="0" err="1" smtClean="0"/>
              <a:t>bu</a:t>
            </a:r>
            <a:r>
              <a:rPr lang="en-US" sz="1200" dirty="0"/>
              <a:t> </a:t>
            </a:r>
            <a:r>
              <a:rPr lang="en-US" sz="1200" dirty="0" err="1" smtClean="0"/>
              <a:t>kez</a:t>
            </a:r>
            <a:r>
              <a:rPr lang="en-US" sz="1200" dirty="0" smtClean="0"/>
              <a:t> </a:t>
            </a:r>
            <a:r>
              <a:rPr lang="en-US" sz="1200" dirty="0" err="1" smtClean="0"/>
              <a:t>tekrardan</a:t>
            </a:r>
            <a:r>
              <a:rPr lang="en-US" sz="1200" dirty="0" smtClean="0"/>
              <a:t> 0’a </a:t>
            </a:r>
            <a:r>
              <a:rPr lang="en-US" sz="1200" dirty="0" err="1" smtClean="0"/>
              <a:t>cekiyoruz</a:t>
            </a:r>
            <a:r>
              <a:rPr lang="en-US" sz="1200" dirty="0" smtClean="0"/>
              <a:t>. </a:t>
            </a:r>
            <a:r>
              <a:rPr lang="en-US" sz="1200" dirty="0" err="1" smtClean="0"/>
              <a:t>Ama</a:t>
            </a:r>
            <a:r>
              <a:rPr lang="en-US" sz="1200" dirty="0" smtClean="0"/>
              <a:t> </a:t>
            </a:r>
            <a:r>
              <a:rPr lang="en-US" sz="1200" dirty="0" err="1" smtClean="0"/>
              <a:t>bu</a:t>
            </a:r>
            <a:r>
              <a:rPr lang="en-US" sz="1200" dirty="0" smtClean="0"/>
              <a:t> </a:t>
            </a:r>
            <a:r>
              <a:rPr lang="en-US" sz="1200" dirty="0" err="1" smtClean="0"/>
              <a:t>yukaridaki</a:t>
            </a:r>
            <a:r>
              <a:rPr lang="en-US" sz="1200" dirty="0" smtClean="0"/>
              <a:t> </a:t>
            </a:r>
            <a:r>
              <a:rPr lang="en-US" sz="1200" dirty="0" err="1" smtClean="0"/>
              <a:t>kodda</a:t>
            </a:r>
            <a:r>
              <a:rPr lang="en-US" sz="1200" dirty="0" smtClean="0"/>
              <a:t> </a:t>
            </a:r>
            <a:r>
              <a:rPr lang="en-US" sz="1200" dirty="0" err="1" smtClean="0"/>
              <a:t>eksik</a:t>
            </a:r>
            <a:r>
              <a:rPr lang="en-US" sz="1200" dirty="0" smtClean="0"/>
              <a:t> </a:t>
            </a:r>
            <a:r>
              <a:rPr lang="en-US" sz="1200" dirty="0" err="1" smtClean="0"/>
              <a:t>mesela</a:t>
            </a:r>
            <a:r>
              <a:rPr lang="en-US" sz="1200" dirty="0"/>
              <a:t> </a:t>
            </a:r>
            <a:r>
              <a:rPr lang="en-US" sz="1200" dirty="0" smtClean="0"/>
              <a:t>yok </a:t>
            </a:r>
            <a:r>
              <a:rPr lang="en-US" sz="1200" dirty="0" err="1" smtClean="0"/>
              <a:t>yani</a:t>
            </a:r>
            <a:r>
              <a:rPr lang="en-US" sz="1200" dirty="0" smtClean="0"/>
              <a:t>. </a:t>
            </a:r>
            <a:r>
              <a:rPr lang="en-US" sz="1200" dirty="0" err="1" smtClean="0"/>
              <a:t>Gordugunuz</a:t>
            </a:r>
            <a:r>
              <a:rPr lang="en-US" sz="1200" dirty="0" smtClean="0"/>
              <a:t> </a:t>
            </a:r>
            <a:r>
              <a:rPr lang="en-US" sz="1200" dirty="0" err="1" smtClean="0"/>
              <a:t>gibi</a:t>
            </a:r>
            <a:r>
              <a:rPr lang="en-US" sz="1200" dirty="0"/>
              <a:t> </a:t>
            </a:r>
            <a:r>
              <a:rPr lang="en-US" sz="1200" dirty="0" err="1" smtClean="0"/>
              <a:t>yani</a:t>
            </a:r>
            <a:r>
              <a:rPr lang="en-US" sz="1200" dirty="0" smtClean="0"/>
              <a:t> once </a:t>
            </a:r>
            <a:r>
              <a:rPr lang="en-US" sz="1200" dirty="0" err="1" smtClean="0"/>
              <a:t>gidip</a:t>
            </a:r>
            <a:r>
              <a:rPr lang="en-US" sz="1200" dirty="0" smtClean="0"/>
              <a:t> </a:t>
            </a:r>
            <a:r>
              <a:rPr lang="en-US" sz="1200" dirty="0" err="1" smtClean="0"/>
              <a:t>tekrar</a:t>
            </a:r>
            <a:r>
              <a:rPr lang="en-US" sz="1200" dirty="0" smtClean="0"/>
              <a:t> bi data format </a:t>
            </a:r>
            <a:r>
              <a:rPr lang="en-US" sz="1200" dirty="0" err="1" smtClean="0"/>
              <a:t>register’I</a:t>
            </a:r>
            <a:r>
              <a:rPr lang="en-US" sz="1200" dirty="0" smtClean="0"/>
              <a:t> </a:t>
            </a:r>
            <a:r>
              <a:rPr lang="en-US" sz="1200" dirty="0" err="1" smtClean="0"/>
              <a:t>okuyor</a:t>
            </a:r>
            <a:r>
              <a:rPr lang="en-US" sz="1200" dirty="0" smtClean="0"/>
              <a:t> </a:t>
            </a:r>
            <a:r>
              <a:rPr lang="en-US" sz="1200" dirty="0" err="1" smtClean="0"/>
              <a:t>bunun</a:t>
            </a:r>
            <a:r>
              <a:rPr lang="en-US" sz="1200" dirty="0" smtClean="0"/>
              <a:t> </a:t>
            </a:r>
            <a:r>
              <a:rPr lang="en-US" sz="1200" dirty="0" err="1" smtClean="0"/>
              <a:t>ardindan</a:t>
            </a:r>
            <a:r>
              <a:rPr lang="en-US" sz="1200" dirty="0" smtClean="0"/>
              <a:t> da </a:t>
            </a:r>
            <a:r>
              <a:rPr lang="en-US" sz="1200" dirty="0" err="1" smtClean="0"/>
              <a:t>mesela</a:t>
            </a:r>
            <a:r>
              <a:rPr lang="en-US" sz="1200" dirty="0" smtClean="0"/>
              <a:t> </a:t>
            </a:r>
            <a:r>
              <a:rPr lang="en-US" sz="1200" dirty="0" err="1" smtClean="0"/>
              <a:t>iste</a:t>
            </a:r>
            <a:r>
              <a:rPr lang="en-US" sz="1200" dirty="0" smtClean="0"/>
              <a:t> </a:t>
            </a:r>
            <a:r>
              <a:rPr lang="en-US" sz="1200" dirty="0" err="1" smtClean="0"/>
              <a:t>burda</a:t>
            </a:r>
            <a:r>
              <a:rPr lang="en-US" sz="1200" dirty="0" smtClean="0"/>
              <a:t> </a:t>
            </a:r>
            <a:r>
              <a:rPr lang="en-US" sz="1200" dirty="0" err="1" smtClean="0"/>
              <a:t>belirtilmeyen</a:t>
            </a:r>
            <a:r>
              <a:rPr lang="en-US" sz="1200" dirty="0" smtClean="0"/>
              <a:t> </a:t>
            </a:r>
            <a:r>
              <a:rPr lang="en-US" sz="1200" dirty="0" err="1" smtClean="0"/>
              <a:t>kisim</a:t>
            </a:r>
            <a:r>
              <a:rPr lang="en-US" sz="1200" dirty="0" smtClean="0"/>
              <a:t> </a:t>
            </a:r>
            <a:r>
              <a:rPr lang="en-US" sz="1200" dirty="0" err="1" smtClean="0"/>
              <a:t>gidip</a:t>
            </a:r>
            <a:r>
              <a:rPr lang="en-US" sz="1200" dirty="0" smtClean="0"/>
              <a:t> </a:t>
            </a:r>
            <a:r>
              <a:rPr lang="en-US" sz="1200" dirty="0" err="1" smtClean="0"/>
              <a:t>bu</a:t>
            </a:r>
            <a:r>
              <a:rPr lang="en-US" sz="1200" dirty="0" smtClean="0"/>
              <a:t> </a:t>
            </a:r>
            <a:r>
              <a:rPr lang="en-US" sz="1200" dirty="0" err="1" smtClean="0"/>
              <a:t>degeri</a:t>
            </a:r>
            <a:r>
              <a:rPr lang="en-US" sz="1200" dirty="0" smtClean="0"/>
              <a:t> 7fh </a:t>
            </a:r>
            <a:r>
              <a:rPr lang="en-US" sz="1200" dirty="0" err="1" smtClean="0"/>
              <a:t>ile</a:t>
            </a:r>
            <a:r>
              <a:rPr lang="en-US" sz="1200" dirty="0" smtClean="0"/>
              <a:t> </a:t>
            </a:r>
            <a:r>
              <a:rPr lang="en-US" sz="1200" dirty="0" err="1" smtClean="0"/>
              <a:t>and’leriz</a:t>
            </a:r>
            <a:r>
              <a:rPr lang="en-US" sz="1200" dirty="0" smtClean="0"/>
              <a:t> </a:t>
            </a:r>
            <a:r>
              <a:rPr lang="en-US" sz="1200" dirty="0" err="1" smtClean="0"/>
              <a:t>bu</a:t>
            </a:r>
            <a:r>
              <a:rPr lang="en-US" sz="1200" dirty="0" smtClean="0"/>
              <a:t> </a:t>
            </a:r>
            <a:r>
              <a:rPr lang="en-US" sz="1200" dirty="0" err="1" smtClean="0"/>
              <a:t>sayede</a:t>
            </a:r>
            <a:r>
              <a:rPr lang="en-US" sz="1200" dirty="0" smtClean="0"/>
              <a:t> DLAB </a:t>
            </a:r>
            <a:r>
              <a:rPr lang="en-US" sz="1200" dirty="0" err="1" smtClean="0"/>
              <a:t>bitini</a:t>
            </a:r>
            <a:r>
              <a:rPr lang="en-US" sz="1200" dirty="0" smtClean="0"/>
              <a:t> </a:t>
            </a:r>
            <a:r>
              <a:rPr lang="en-US" sz="1200" dirty="0" err="1" smtClean="0"/>
              <a:t>tekrardan</a:t>
            </a:r>
            <a:r>
              <a:rPr lang="en-US" sz="1200" dirty="0" smtClean="0"/>
              <a:t> 0’a </a:t>
            </a:r>
            <a:r>
              <a:rPr lang="en-US" sz="1200" dirty="0" err="1" smtClean="0"/>
              <a:t>cekmis</a:t>
            </a:r>
            <a:r>
              <a:rPr lang="en-US" sz="1200" dirty="0" smtClean="0"/>
              <a:t> </a:t>
            </a:r>
            <a:r>
              <a:rPr lang="en-US" sz="1200" dirty="0" err="1" smtClean="0"/>
              <a:t>oluruz</a:t>
            </a:r>
            <a:r>
              <a:rPr lang="en-US" sz="1200" smtClean="0"/>
              <a:t>.</a:t>
            </a:r>
            <a:endParaRPr lang="en-US" sz="1200" dirty="0"/>
          </a:p>
        </p:txBody>
      </p:sp>
      <p:sp>
        <p:nvSpPr>
          <p:cNvPr id="4" name="Metin kutusu 3"/>
          <p:cNvSpPr txBox="1"/>
          <p:nvPr/>
        </p:nvSpPr>
        <p:spPr>
          <a:xfrm>
            <a:off x="6300190" y="11266"/>
            <a:ext cx="284380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150" dirty="0" smtClean="0"/>
              <a:t>COM1 </a:t>
            </a:r>
            <a:r>
              <a:rPr lang="en-US" sz="1150" dirty="0" err="1" smtClean="0"/>
              <a:t>portunun</a:t>
            </a:r>
            <a:r>
              <a:rPr lang="en-US" sz="1150" dirty="0" smtClean="0"/>
              <a:t> </a:t>
            </a:r>
            <a:r>
              <a:rPr lang="en-US" sz="1150" dirty="0" err="1" smtClean="0"/>
              <a:t>gonderici</a:t>
            </a:r>
            <a:r>
              <a:rPr lang="en-US" sz="1150" dirty="0" smtClean="0"/>
              <a:t> </a:t>
            </a:r>
            <a:r>
              <a:rPr lang="en-US" sz="1150" dirty="0" err="1" smtClean="0"/>
              <a:t>tarafininin</a:t>
            </a:r>
            <a:r>
              <a:rPr lang="en-US" sz="1150" dirty="0" smtClean="0"/>
              <a:t> baud </a:t>
            </a:r>
            <a:r>
              <a:rPr lang="en-US" sz="1150" dirty="0" err="1" smtClean="0"/>
              <a:t>hizini</a:t>
            </a:r>
            <a:r>
              <a:rPr lang="en-US" sz="1150" dirty="0" smtClean="0"/>
              <a:t> </a:t>
            </a:r>
            <a:r>
              <a:rPr lang="en-US" sz="1150" dirty="0" err="1" smtClean="0"/>
              <a:t>programlayacagiz</a:t>
            </a:r>
            <a:r>
              <a:rPr lang="en-US" sz="1150" dirty="0" smtClean="0"/>
              <a:t> </a:t>
            </a:r>
            <a:r>
              <a:rPr lang="en-US" sz="1150" dirty="0" err="1" smtClean="0"/>
              <a:t>burdada</a:t>
            </a:r>
            <a:r>
              <a:rPr lang="en-US" sz="115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sz="1150" dirty="0" smtClean="0"/>
              <a:t>Bolen </a:t>
            </a:r>
            <a:r>
              <a:rPr lang="en-US" sz="1150" dirty="0" err="1" smtClean="0"/>
              <a:t>degeri</a:t>
            </a:r>
            <a:r>
              <a:rPr lang="en-US" sz="1150" dirty="0" smtClean="0"/>
              <a:t> </a:t>
            </a:r>
            <a:r>
              <a:rPr lang="en-US" sz="1150" dirty="0" err="1" smtClean="0"/>
              <a:t>olan</a:t>
            </a:r>
            <a:r>
              <a:rPr lang="en-US" sz="1150" dirty="0" smtClean="0"/>
              <a:t> 384 direct vermis </a:t>
            </a:r>
            <a:r>
              <a:rPr lang="en-US" sz="1150" dirty="0" err="1" smtClean="0"/>
              <a:t>ama</a:t>
            </a:r>
            <a:r>
              <a:rPr lang="en-US" sz="1150" dirty="0" smtClean="0"/>
              <a:t> </a:t>
            </a:r>
            <a:r>
              <a:rPr lang="en-US" sz="1150" dirty="0" err="1" smtClean="0"/>
              <a:t>onu</a:t>
            </a:r>
            <a:r>
              <a:rPr lang="en-US" sz="1150" dirty="0" smtClean="0"/>
              <a:t> </a:t>
            </a:r>
            <a:r>
              <a:rPr lang="en-US" sz="1150" dirty="0" err="1" smtClean="0"/>
              <a:t>nasil</a:t>
            </a:r>
            <a:r>
              <a:rPr lang="en-US" sz="1150" dirty="0" smtClean="0"/>
              <a:t> </a:t>
            </a:r>
            <a:r>
              <a:rPr lang="en-US" sz="1150" dirty="0" err="1" smtClean="0"/>
              <a:t>buluyoruz</a:t>
            </a:r>
            <a:r>
              <a:rPr lang="en-US" sz="1150" dirty="0" smtClean="0"/>
              <a:t>. 1,8432 MHz </a:t>
            </a:r>
            <a:r>
              <a:rPr lang="en-US" sz="1150" dirty="0" err="1" smtClean="0"/>
              <a:t>bu</a:t>
            </a:r>
            <a:r>
              <a:rPr lang="en-US" sz="1150" dirty="0" smtClean="0"/>
              <a:t> </a:t>
            </a:r>
            <a:r>
              <a:rPr lang="en-US" sz="1150" dirty="0" err="1" smtClean="0"/>
              <a:t>disardan</a:t>
            </a:r>
            <a:r>
              <a:rPr lang="en-US" sz="1150" dirty="0" smtClean="0"/>
              <a:t> </a:t>
            </a:r>
            <a:r>
              <a:rPr lang="en-US" sz="1150" dirty="0" err="1" smtClean="0"/>
              <a:t>gelen</a:t>
            </a:r>
            <a:r>
              <a:rPr lang="en-US" sz="1150" dirty="0" smtClean="0"/>
              <a:t> </a:t>
            </a:r>
            <a:r>
              <a:rPr lang="en-US" sz="1150" dirty="0" err="1" smtClean="0"/>
              <a:t>frekans</a:t>
            </a:r>
            <a:r>
              <a:rPr lang="en-US" sz="1150" dirty="0" smtClean="0"/>
              <a:t> </a:t>
            </a:r>
            <a:r>
              <a:rPr lang="en-US" sz="1150" dirty="0" err="1" smtClean="0"/>
              <a:t>degeri</a:t>
            </a:r>
            <a:r>
              <a:rPr lang="en-US" sz="1150" dirty="0" smtClean="0"/>
              <a:t> </a:t>
            </a:r>
            <a:r>
              <a:rPr lang="en-US" sz="1150" dirty="0" err="1" smtClean="0"/>
              <a:t>idi</a:t>
            </a:r>
            <a:r>
              <a:rPr lang="en-US" sz="1150" dirty="0" smtClean="0"/>
              <a:t> PC </a:t>
            </a:r>
            <a:r>
              <a:rPr lang="en-US" sz="1150" dirty="0" err="1" smtClean="0"/>
              <a:t>icin</a:t>
            </a:r>
            <a:r>
              <a:rPr lang="en-US" sz="1150" dirty="0" smtClean="0"/>
              <a:t>. </a:t>
            </a:r>
            <a:r>
              <a:rPr lang="en-US" sz="1150" dirty="0" err="1" smtClean="0"/>
              <a:t>Bunu</a:t>
            </a:r>
            <a:r>
              <a:rPr lang="en-US" sz="1150" dirty="0" smtClean="0"/>
              <a:t> </a:t>
            </a:r>
            <a:r>
              <a:rPr lang="en-US" sz="1150" dirty="0" err="1" smtClean="0"/>
              <a:t>Hz’ye</a:t>
            </a:r>
            <a:r>
              <a:rPr lang="en-US" sz="1150" dirty="0" smtClean="0"/>
              <a:t> </a:t>
            </a:r>
            <a:r>
              <a:rPr lang="en-US" sz="1150" dirty="0" err="1" smtClean="0"/>
              <a:t>ceviriyoruz</a:t>
            </a:r>
            <a:r>
              <a:rPr lang="en-US" sz="1150" dirty="0" smtClean="0"/>
              <a:t>. </a:t>
            </a:r>
            <a:r>
              <a:rPr lang="en-US" sz="1150" dirty="0" err="1" smtClean="0"/>
              <a:t>Yani</a:t>
            </a:r>
            <a:r>
              <a:rPr lang="en-US" sz="1150" dirty="0" smtClean="0"/>
              <a:t> 10^6 </a:t>
            </a:r>
            <a:r>
              <a:rPr lang="en-US" sz="1150" dirty="0" err="1" smtClean="0"/>
              <a:t>ile</a:t>
            </a:r>
            <a:r>
              <a:rPr lang="en-US" sz="1150" dirty="0" smtClean="0"/>
              <a:t> </a:t>
            </a:r>
            <a:r>
              <a:rPr lang="en-US" sz="1150" dirty="0" err="1" smtClean="0"/>
              <a:t>carpiyoruz</a:t>
            </a:r>
            <a:r>
              <a:rPr lang="en-US" sz="1150" dirty="0" smtClean="0"/>
              <a:t>. </a:t>
            </a:r>
            <a:r>
              <a:rPr lang="en-US" sz="1150" dirty="0" err="1" smtClean="0"/>
              <a:t>Daha</a:t>
            </a:r>
            <a:r>
              <a:rPr lang="en-US" sz="1150" dirty="0" smtClean="0"/>
              <a:t> </a:t>
            </a:r>
            <a:r>
              <a:rPr lang="en-US" sz="1150" dirty="0" err="1" smtClean="0"/>
              <a:t>sonra</a:t>
            </a:r>
            <a:r>
              <a:rPr lang="en-US" sz="1150" dirty="0" smtClean="0"/>
              <a:t> </a:t>
            </a:r>
            <a:r>
              <a:rPr lang="en-US" sz="1150" dirty="0" err="1" smtClean="0"/>
              <a:t>bu</a:t>
            </a:r>
            <a:r>
              <a:rPr lang="en-US" sz="1150" dirty="0" smtClean="0"/>
              <a:t> </a:t>
            </a:r>
            <a:r>
              <a:rPr lang="en-US" sz="1150" dirty="0" err="1" smtClean="0"/>
              <a:t>degeri</a:t>
            </a:r>
            <a:r>
              <a:rPr lang="en-US" sz="1150" dirty="0" smtClean="0"/>
              <a:t> </a:t>
            </a:r>
            <a:r>
              <a:rPr lang="en-US" sz="1150" dirty="0" err="1" smtClean="0"/>
              <a:t>bolen</a:t>
            </a:r>
            <a:r>
              <a:rPr lang="en-US" sz="1150" dirty="0" smtClean="0"/>
              <a:t> </a:t>
            </a:r>
            <a:r>
              <a:rPr lang="en-US" sz="1150" dirty="0" err="1" smtClean="0"/>
              <a:t>kaydedicisinin</a:t>
            </a:r>
            <a:r>
              <a:rPr lang="en-US" sz="1150" dirty="0" smtClean="0"/>
              <a:t> </a:t>
            </a:r>
            <a:r>
              <a:rPr lang="en-US" sz="1150" dirty="0" err="1" smtClean="0"/>
              <a:t>icerigine</a:t>
            </a:r>
            <a:r>
              <a:rPr lang="en-US" sz="1150" dirty="0" smtClean="0"/>
              <a:t> </a:t>
            </a:r>
            <a:r>
              <a:rPr lang="en-US" sz="1150" dirty="0" err="1" smtClean="0"/>
              <a:t>bolup</a:t>
            </a:r>
            <a:r>
              <a:rPr lang="en-US" sz="1150" dirty="0" smtClean="0"/>
              <a:t> </a:t>
            </a:r>
            <a:r>
              <a:rPr lang="en-US" sz="1150" dirty="0" err="1" smtClean="0"/>
              <a:t>ayriyetten</a:t>
            </a:r>
            <a:r>
              <a:rPr lang="en-US" sz="1150" dirty="0" smtClean="0"/>
              <a:t> </a:t>
            </a:r>
            <a:r>
              <a:rPr lang="en-US" sz="1150" dirty="0" err="1" smtClean="0"/>
              <a:t>bir</a:t>
            </a:r>
            <a:r>
              <a:rPr lang="en-US" sz="1150" dirty="0" smtClean="0"/>
              <a:t> de 16 </a:t>
            </a:r>
            <a:r>
              <a:rPr lang="en-US" sz="1150" dirty="0" err="1" smtClean="0"/>
              <a:t>ile</a:t>
            </a:r>
            <a:r>
              <a:rPr lang="en-US" sz="1150" dirty="0" smtClean="0"/>
              <a:t> </a:t>
            </a:r>
            <a:r>
              <a:rPr lang="en-US" sz="1150" dirty="0" err="1" smtClean="0"/>
              <a:t>boldugumuzde</a:t>
            </a:r>
            <a:r>
              <a:rPr lang="en-US" sz="1150" dirty="0" smtClean="0"/>
              <a:t> 300 </a:t>
            </a:r>
            <a:r>
              <a:rPr lang="en-US" sz="1150" dirty="0" err="1" smtClean="0"/>
              <a:t>olan</a:t>
            </a:r>
            <a:r>
              <a:rPr lang="en-US" sz="1150" dirty="0" smtClean="0"/>
              <a:t> baud </a:t>
            </a:r>
            <a:r>
              <a:rPr lang="en-US" sz="1150" dirty="0" err="1" smtClean="0"/>
              <a:t>hizini</a:t>
            </a:r>
            <a:r>
              <a:rPr lang="en-US" sz="1150" dirty="0" smtClean="0"/>
              <a:t> </a:t>
            </a:r>
            <a:r>
              <a:rPr lang="en-US" sz="1150" dirty="0" err="1" smtClean="0"/>
              <a:t>elde</a:t>
            </a:r>
            <a:r>
              <a:rPr lang="en-US" sz="1150" dirty="0" smtClean="0"/>
              <a:t> </a:t>
            </a:r>
            <a:r>
              <a:rPr lang="en-US" sz="1150" dirty="0" err="1" smtClean="0"/>
              <a:t>etmemiz</a:t>
            </a:r>
            <a:r>
              <a:rPr lang="en-US" sz="1150" dirty="0" smtClean="0"/>
              <a:t> </a:t>
            </a:r>
            <a:r>
              <a:rPr lang="en-US" sz="1150" dirty="0" err="1" smtClean="0"/>
              <a:t>gerekir</a:t>
            </a:r>
            <a:r>
              <a:rPr lang="en-US" sz="1150" dirty="0" smtClean="0"/>
              <a:t> </a:t>
            </a:r>
            <a:r>
              <a:rPr lang="en-US" sz="1150" dirty="0" err="1" smtClean="0"/>
              <a:t>yani</a:t>
            </a:r>
            <a:r>
              <a:rPr lang="en-US" sz="1150" dirty="0" smtClean="0"/>
              <a:t> </a:t>
            </a:r>
            <a:r>
              <a:rPr lang="en-US" sz="1150" dirty="0" err="1" smtClean="0"/>
              <a:t>bu</a:t>
            </a:r>
            <a:r>
              <a:rPr lang="en-US" sz="1150" dirty="0" smtClean="0"/>
              <a:t> </a:t>
            </a:r>
            <a:r>
              <a:rPr lang="en-US" sz="1150" dirty="0" err="1" smtClean="0"/>
              <a:t>durumda</a:t>
            </a:r>
            <a:r>
              <a:rPr lang="en-US" sz="1150" dirty="0" smtClean="0"/>
              <a:t>. 1.843.200 / </a:t>
            </a:r>
            <a:r>
              <a:rPr lang="en-US" sz="1150" dirty="0" err="1" smtClean="0"/>
              <a:t>bolen</a:t>
            </a:r>
            <a:r>
              <a:rPr lang="en-US" sz="1150" dirty="0" smtClean="0"/>
              <a:t> = x </a:t>
            </a:r>
            <a:r>
              <a:rPr lang="en-US" sz="1150" dirty="0" err="1" smtClean="0"/>
              <a:t>Daha</a:t>
            </a:r>
            <a:r>
              <a:rPr lang="en-US" sz="1150" dirty="0" smtClean="0"/>
              <a:t> </a:t>
            </a:r>
            <a:r>
              <a:rPr lang="en-US" sz="1150" dirty="0" err="1" smtClean="0"/>
              <a:t>sonra</a:t>
            </a:r>
            <a:r>
              <a:rPr lang="en-US" sz="1150" dirty="0" smtClean="0"/>
              <a:t> da x / 16 = 300. Bu </a:t>
            </a:r>
            <a:r>
              <a:rPr lang="en-US" sz="1150" dirty="0" err="1" smtClean="0"/>
              <a:t>durumda</a:t>
            </a:r>
            <a:r>
              <a:rPr lang="en-US" sz="1150" dirty="0" smtClean="0"/>
              <a:t> x = 4800. 1.843.200 / 4800 </a:t>
            </a:r>
            <a:r>
              <a:rPr lang="en-US" sz="1150" dirty="0" err="1" smtClean="0"/>
              <a:t>yaparsak</a:t>
            </a:r>
            <a:r>
              <a:rPr lang="en-US" sz="1150" dirty="0" smtClean="0"/>
              <a:t> da </a:t>
            </a:r>
            <a:r>
              <a:rPr lang="en-US" sz="1150" dirty="0" err="1" smtClean="0"/>
              <a:t>sonucun</a:t>
            </a:r>
            <a:r>
              <a:rPr lang="en-US" sz="1150" dirty="0" smtClean="0"/>
              <a:t> 384 </a:t>
            </a:r>
            <a:r>
              <a:rPr lang="en-US" sz="1150" dirty="0" err="1" smtClean="0"/>
              <a:t>oldugunu</a:t>
            </a:r>
            <a:r>
              <a:rPr lang="en-US" sz="1150" dirty="0" smtClean="0"/>
              <a:t> </a:t>
            </a:r>
            <a:r>
              <a:rPr lang="en-US" sz="1150" dirty="0" err="1" smtClean="0"/>
              <a:t>gorecegiz</a:t>
            </a:r>
            <a:r>
              <a:rPr lang="en-US" sz="115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sz="1150" dirty="0" err="1" smtClean="0"/>
              <a:t>Simdi</a:t>
            </a:r>
            <a:r>
              <a:rPr lang="en-US" sz="1150" dirty="0" smtClean="0"/>
              <a:t> </a:t>
            </a:r>
            <a:r>
              <a:rPr lang="en-US" sz="1150" dirty="0" err="1" smtClean="0"/>
              <a:t>bu</a:t>
            </a:r>
            <a:r>
              <a:rPr lang="en-US" sz="1150" dirty="0" smtClean="0"/>
              <a:t> </a:t>
            </a:r>
            <a:r>
              <a:rPr lang="en-US" sz="1150" dirty="0" err="1" smtClean="0"/>
              <a:t>degeri</a:t>
            </a:r>
            <a:r>
              <a:rPr lang="en-US" sz="1150" dirty="0" smtClean="0"/>
              <a:t> </a:t>
            </a:r>
            <a:r>
              <a:rPr lang="en-US" sz="1150" dirty="0" err="1" smtClean="0"/>
              <a:t>bolen</a:t>
            </a:r>
            <a:r>
              <a:rPr lang="en-US" sz="1150" dirty="0" smtClean="0"/>
              <a:t> </a:t>
            </a:r>
            <a:r>
              <a:rPr lang="en-US" sz="1150" dirty="0" err="1" smtClean="0"/>
              <a:t>kaydedicisine</a:t>
            </a:r>
            <a:r>
              <a:rPr lang="en-US" sz="1150" dirty="0" smtClean="0"/>
              <a:t> </a:t>
            </a:r>
            <a:r>
              <a:rPr lang="en-US" sz="1150" dirty="0" err="1" smtClean="0"/>
              <a:t>programlamaya</a:t>
            </a:r>
            <a:r>
              <a:rPr lang="en-US" sz="1150" dirty="0" smtClean="0"/>
              <a:t> </a:t>
            </a:r>
            <a:r>
              <a:rPr lang="en-US" sz="1150" dirty="0" err="1" smtClean="0"/>
              <a:t>bakalim</a:t>
            </a:r>
            <a:r>
              <a:rPr lang="en-US" sz="1150" dirty="0" smtClean="0"/>
              <a:t>. 384’un </a:t>
            </a:r>
            <a:r>
              <a:rPr lang="en-US" sz="1150" dirty="0" err="1" smtClean="0"/>
              <a:t>hexa</a:t>
            </a:r>
            <a:r>
              <a:rPr lang="en-US" sz="1150" dirty="0" smtClean="0"/>
              <a:t> </a:t>
            </a:r>
            <a:r>
              <a:rPr lang="en-US" sz="1150" dirty="0" err="1" smtClean="0"/>
              <a:t>karsiligi</a:t>
            </a:r>
            <a:r>
              <a:rPr lang="en-US" sz="1150" dirty="0" smtClean="0"/>
              <a:t> 0180h’dir. </a:t>
            </a:r>
            <a:r>
              <a:rPr lang="en-US" sz="1150" dirty="0" err="1" smtClean="0"/>
              <a:t>Simdi</a:t>
            </a:r>
            <a:r>
              <a:rPr lang="en-US" sz="1150" dirty="0" smtClean="0"/>
              <a:t> </a:t>
            </a:r>
            <a:r>
              <a:rPr lang="en-US" sz="1150" dirty="0" err="1" smtClean="0"/>
              <a:t>burda</a:t>
            </a:r>
            <a:r>
              <a:rPr lang="en-US" sz="1150" dirty="0" smtClean="0"/>
              <a:t> ilk </a:t>
            </a:r>
            <a:r>
              <a:rPr lang="en-US" sz="1150" dirty="0" err="1" smtClean="0"/>
              <a:t>satira</a:t>
            </a:r>
            <a:r>
              <a:rPr lang="en-US" sz="1150" dirty="0" smtClean="0"/>
              <a:t> </a:t>
            </a:r>
            <a:r>
              <a:rPr lang="en-US" sz="1150" dirty="0" err="1" smtClean="0"/>
              <a:t>bakacak</a:t>
            </a:r>
            <a:r>
              <a:rPr lang="en-US" sz="1150" dirty="0" smtClean="0"/>
              <a:t> </a:t>
            </a:r>
            <a:r>
              <a:rPr lang="en-US" sz="1150" dirty="0" err="1" smtClean="0"/>
              <a:t>olursak</a:t>
            </a:r>
            <a:r>
              <a:rPr lang="en-US" sz="1150" dirty="0" smtClean="0"/>
              <a:t> 3fbh’nin </a:t>
            </a:r>
            <a:r>
              <a:rPr lang="en-US" sz="1150" dirty="0" err="1" smtClean="0"/>
              <a:t>adresini</a:t>
            </a:r>
            <a:r>
              <a:rPr lang="en-US" sz="1150" dirty="0" smtClean="0"/>
              <a:t> direct </a:t>
            </a:r>
            <a:r>
              <a:rPr lang="en-US" sz="1150" dirty="0" err="1" smtClean="0"/>
              <a:t>olarak</a:t>
            </a:r>
            <a:r>
              <a:rPr lang="en-US" sz="1150" dirty="0" smtClean="0"/>
              <a:t> </a:t>
            </a:r>
            <a:r>
              <a:rPr lang="en-US" sz="1150" dirty="0" err="1" smtClean="0"/>
              <a:t>dx’e</a:t>
            </a:r>
            <a:r>
              <a:rPr lang="en-US" sz="1150" dirty="0" smtClean="0"/>
              <a:t> </a:t>
            </a:r>
            <a:r>
              <a:rPr lang="en-US" sz="1150" dirty="0" err="1" smtClean="0"/>
              <a:t>aktariyoruz</a:t>
            </a:r>
            <a:r>
              <a:rPr lang="en-US" sz="1150" dirty="0" smtClean="0"/>
              <a:t>. 3fbh = 3f8h + 03h (offset). 3fbh </a:t>
            </a:r>
            <a:r>
              <a:rPr lang="en-US" sz="1150" dirty="0" err="1" smtClean="0"/>
              <a:t>veri</a:t>
            </a:r>
            <a:r>
              <a:rPr lang="en-US" sz="1150" dirty="0" smtClean="0"/>
              <a:t> format </a:t>
            </a:r>
            <a:r>
              <a:rPr lang="en-US" sz="1150" dirty="0" err="1" smtClean="0"/>
              <a:t>kaydedicisidir</a:t>
            </a:r>
            <a:r>
              <a:rPr lang="en-US" sz="1150" dirty="0" smtClean="0"/>
              <a:t> </a:t>
            </a:r>
            <a:r>
              <a:rPr lang="en-US" sz="1150" dirty="0" err="1" smtClean="0"/>
              <a:t>hatirlarsaniz</a:t>
            </a:r>
            <a:r>
              <a:rPr lang="en-US" sz="1150" dirty="0" smtClean="0"/>
              <a:t> </a:t>
            </a:r>
            <a:r>
              <a:rPr lang="en-US" sz="1150" dirty="0" err="1" smtClean="0"/>
              <a:t>bazi</a:t>
            </a:r>
            <a:r>
              <a:rPr lang="en-US" sz="1150" dirty="0" smtClean="0"/>
              <a:t> </a:t>
            </a:r>
            <a:r>
              <a:rPr lang="en-US" sz="1150" dirty="0" err="1" smtClean="0"/>
              <a:t>registerlara</a:t>
            </a:r>
            <a:r>
              <a:rPr lang="en-US" sz="1150" dirty="0" smtClean="0"/>
              <a:t> </a:t>
            </a:r>
            <a:r>
              <a:rPr lang="en-US" sz="1150" dirty="0" err="1" smtClean="0"/>
              <a:t>ulasmak</a:t>
            </a:r>
            <a:r>
              <a:rPr lang="en-US" sz="1150" dirty="0" smtClean="0"/>
              <a:t> </a:t>
            </a:r>
            <a:r>
              <a:rPr lang="en-US" sz="1150" dirty="0" err="1" smtClean="0"/>
              <a:t>icin</a:t>
            </a:r>
            <a:r>
              <a:rPr lang="en-US" sz="1150" dirty="0" smtClean="0"/>
              <a:t> </a:t>
            </a:r>
            <a:r>
              <a:rPr lang="en-US" sz="1150" dirty="0" err="1" smtClean="0"/>
              <a:t>veri</a:t>
            </a:r>
            <a:r>
              <a:rPr lang="en-US" sz="1150" dirty="0" smtClean="0"/>
              <a:t> format </a:t>
            </a:r>
            <a:r>
              <a:rPr lang="en-US" sz="1150" dirty="0" err="1" smtClean="0"/>
              <a:t>kaydedicisinin</a:t>
            </a:r>
            <a:r>
              <a:rPr lang="en-US" sz="1150" dirty="0" smtClean="0"/>
              <a:t> </a:t>
            </a:r>
            <a:r>
              <a:rPr lang="en-US" sz="1150" dirty="0" err="1" smtClean="0"/>
              <a:t>en</a:t>
            </a:r>
            <a:r>
              <a:rPr lang="en-US" sz="1150" dirty="0" smtClean="0"/>
              <a:t> </a:t>
            </a:r>
            <a:r>
              <a:rPr lang="en-US" sz="1150" dirty="0" err="1" smtClean="0"/>
              <a:t>anlamli</a:t>
            </a:r>
            <a:r>
              <a:rPr lang="en-US" sz="1150" dirty="0" smtClean="0"/>
              <a:t> </a:t>
            </a:r>
            <a:r>
              <a:rPr lang="en-US" sz="1150" dirty="0" err="1" smtClean="0"/>
              <a:t>biti</a:t>
            </a:r>
            <a:r>
              <a:rPr lang="en-US" sz="1150" dirty="0" smtClean="0"/>
              <a:t> </a:t>
            </a:r>
            <a:r>
              <a:rPr lang="en-US" sz="1150" dirty="0" err="1" smtClean="0"/>
              <a:t>olan</a:t>
            </a:r>
            <a:r>
              <a:rPr lang="en-US" sz="1150" dirty="0" smtClean="0"/>
              <a:t> DLAB </a:t>
            </a:r>
            <a:r>
              <a:rPr lang="en-US" sz="1150" dirty="0" err="1" smtClean="0"/>
              <a:t>bitinin</a:t>
            </a:r>
            <a:r>
              <a:rPr lang="en-US" sz="1150" dirty="0" smtClean="0"/>
              <a:t> </a:t>
            </a:r>
            <a:r>
              <a:rPr lang="en-US" sz="1150" dirty="0" err="1" smtClean="0"/>
              <a:t>setlenmesi</a:t>
            </a:r>
            <a:r>
              <a:rPr lang="en-US" sz="1150" dirty="0" smtClean="0"/>
              <a:t> </a:t>
            </a:r>
            <a:r>
              <a:rPr lang="en-US" sz="1150" dirty="0" err="1" smtClean="0"/>
              <a:t>gerektigini</a:t>
            </a:r>
            <a:r>
              <a:rPr lang="en-US" sz="1150" dirty="0" smtClean="0"/>
              <a:t> </a:t>
            </a:r>
            <a:r>
              <a:rPr lang="en-US" sz="1150" dirty="0" err="1" smtClean="0"/>
              <a:t>soylemistik</a:t>
            </a:r>
            <a:r>
              <a:rPr lang="en-US" sz="1150" dirty="0" smtClean="0"/>
              <a:t>. </a:t>
            </a:r>
            <a:r>
              <a:rPr lang="en-US" sz="1150" dirty="0" err="1" smtClean="0"/>
              <a:t>Iste</a:t>
            </a:r>
            <a:r>
              <a:rPr lang="en-US" sz="1150" dirty="0"/>
              <a:t> </a:t>
            </a:r>
            <a:r>
              <a:rPr lang="en-US" sz="1150" dirty="0" err="1" smtClean="0"/>
              <a:t>burada</a:t>
            </a:r>
            <a:r>
              <a:rPr lang="en-US" sz="1150" dirty="0" smtClean="0"/>
              <a:t> ilk </a:t>
            </a:r>
            <a:r>
              <a:rPr lang="en-US" sz="1150" dirty="0" err="1" smtClean="0"/>
              <a:t>satirlarda</a:t>
            </a:r>
            <a:r>
              <a:rPr lang="en-US" sz="1150" dirty="0" smtClean="0"/>
              <a:t> </a:t>
            </a:r>
            <a:r>
              <a:rPr lang="en-US" sz="1150" dirty="0" err="1" smtClean="0"/>
              <a:t>dikkat</a:t>
            </a:r>
            <a:r>
              <a:rPr lang="en-US" sz="1150" dirty="0" smtClean="0"/>
              <a:t> </a:t>
            </a:r>
            <a:r>
              <a:rPr lang="en-US" sz="1150" dirty="0" err="1" smtClean="0"/>
              <a:t>ederseniz</a:t>
            </a:r>
            <a:r>
              <a:rPr lang="en-US" sz="1150" dirty="0" smtClean="0"/>
              <a:t> </a:t>
            </a:r>
            <a:r>
              <a:rPr lang="en-US" sz="1150" dirty="0" err="1" smtClean="0"/>
              <a:t>bunu</a:t>
            </a:r>
            <a:r>
              <a:rPr lang="en-US" sz="1150" dirty="0" smtClean="0"/>
              <a:t> </a:t>
            </a:r>
            <a:r>
              <a:rPr lang="en-US" sz="1150" dirty="0" err="1" smtClean="0"/>
              <a:t>yapiyoruz</a:t>
            </a:r>
            <a:r>
              <a:rPr lang="en-US" sz="1150" dirty="0" smtClean="0"/>
              <a:t>. </a:t>
            </a:r>
            <a:r>
              <a:rPr lang="en-US" sz="1150" dirty="0" err="1" smtClean="0"/>
              <a:t>Kaydedicinin</a:t>
            </a:r>
            <a:r>
              <a:rPr lang="en-US" sz="1150" dirty="0" smtClean="0"/>
              <a:t> </a:t>
            </a:r>
            <a:r>
              <a:rPr lang="en-US" sz="1150" dirty="0" err="1" smtClean="0"/>
              <a:t>icerigini</a:t>
            </a:r>
            <a:r>
              <a:rPr lang="en-US" sz="1150" dirty="0" smtClean="0"/>
              <a:t> IN </a:t>
            </a:r>
            <a:r>
              <a:rPr lang="en-US" sz="1150" dirty="0" err="1" smtClean="0"/>
              <a:t>ile</a:t>
            </a:r>
            <a:r>
              <a:rPr lang="en-US" sz="1150" dirty="0" smtClean="0"/>
              <a:t> </a:t>
            </a:r>
            <a:r>
              <a:rPr lang="en-US" sz="1150" dirty="0" err="1" smtClean="0"/>
              <a:t>okuduktan</a:t>
            </a:r>
            <a:r>
              <a:rPr lang="en-US" sz="1150" dirty="0" smtClean="0"/>
              <a:t> </a:t>
            </a:r>
            <a:r>
              <a:rPr lang="en-US" sz="1150" dirty="0" err="1" smtClean="0"/>
              <a:t>sonra</a:t>
            </a:r>
            <a:r>
              <a:rPr lang="en-US" sz="1150" dirty="0" smtClean="0"/>
              <a:t> </a:t>
            </a:r>
            <a:r>
              <a:rPr lang="en-US" sz="1150" dirty="0" err="1" smtClean="0"/>
              <a:t>bu</a:t>
            </a:r>
            <a:r>
              <a:rPr lang="en-US" sz="1150" dirty="0" smtClean="0"/>
              <a:t> </a:t>
            </a:r>
            <a:r>
              <a:rPr lang="en-US" sz="1150" dirty="0" err="1" smtClean="0"/>
              <a:t>degeri</a:t>
            </a:r>
            <a:r>
              <a:rPr lang="en-US" sz="1150" dirty="0" smtClean="0"/>
              <a:t> </a:t>
            </a:r>
            <a:r>
              <a:rPr lang="en-US" sz="1150" dirty="0" err="1" smtClean="0"/>
              <a:t>gidip</a:t>
            </a:r>
            <a:r>
              <a:rPr lang="en-US" sz="1150" dirty="0" smtClean="0"/>
              <a:t> 80h </a:t>
            </a:r>
            <a:r>
              <a:rPr lang="en-US" sz="1150" dirty="0" err="1" smtClean="0"/>
              <a:t>ile</a:t>
            </a:r>
            <a:r>
              <a:rPr lang="en-US" sz="1150" dirty="0" smtClean="0"/>
              <a:t> </a:t>
            </a:r>
            <a:r>
              <a:rPr lang="en-US" sz="1150" dirty="0" err="1" smtClean="0"/>
              <a:t>OR’luyoruz</a:t>
            </a:r>
            <a:r>
              <a:rPr lang="en-US" sz="1150" dirty="0" smtClean="0"/>
              <a:t>. </a:t>
            </a:r>
            <a:r>
              <a:rPr lang="en-US" sz="1150" dirty="0" err="1" smtClean="0"/>
              <a:t>Bunu</a:t>
            </a:r>
            <a:r>
              <a:rPr lang="en-US" sz="1150" dirty="0" smtClean="0"/>
              <a:t> </a:t>
            </a:r>
            <a:r>
              <a:rPr lang="en-US" sz="1150" dirty="0" err="1" smtClean="0"/>
              <a:t>yapmamiz</a:t>
            </a:r>
            <a:r>
              <a:rPr lang="en-US" sz="1150" dirty="0" smtClean="0"/>
              <a:t> </a:t>
            </a:r>
            <a:r>
              <a:rPr lang="en-US" sz="1150" dirty="0" err="1" smtClean="0"/>
              <a:t>sonucunda</a:t>
            </a:r>
            <a:r>
              <a:rPr lang="en-US" sz="1150" dirty="0" smtClean="0"/>
              <a:t> </a:t>
            </a:r>
            <a:r>
              <a:rPr lang="en-US" sz="1150" dirty="0" err="1" smtClean="0"/>
              <a:t>en</a:t>
            </a:r>
            <a:r>
              <a:rPr lang="en-US" sz="1150" dirty="0" smtClean="0"/>
              <a:t> </a:t>
            </a:r>
            <a:r>
              <a:rPr lang="en-US" sz="1150" dirty="0" err="1" smtClean="0"/>
              <a:t>anlamli</a:t>
            </a:r>
            <a:r>
              <a:rPr lang="en-US" sz="1150" dirty="0" smtClean="0"/>
              <a:t> </a:t>
            </a:r>
            <a:r>
              <a:rPr lang="en-US" sz="1150" dirty="0" err="1" smtClean="0"/>
              <a:t>biti</a:t>
            </a:r>
            <a:r>
              <a:rPr lang="en-US" sz="1150" dirty="0" smtClean="0"/>
              <a:t> 1’e </a:t>
            </a:r>
            <a:r>
              <a:rPr lang="en-US" sz="1150" dirty="0" err="1" smtClean="0"/>
              <a:t>setliyoruz</a:t>
            </a:r>
            <a:r>
              <a:rPr lang="en-US" sz="1150" dirty="0" smtClean="0"/>
              <a:t> </a:t>
            </a:r>
            <a:r>
              <a:rPr lang="en-US" sz="1150" dirty="0" err="1" smtClean="0"/>
              <a:t>yani</a:t>
            </a:r>
            <a:r>
              <a:rPr lang="en-US" sz="1150" dirty="0" smtClean="0"/>
              <a:t> DLAB’I 1’e </a:t>
            </a:r>
            <a:r>
              <a:rPr lang="en-US" sz="1150" dirty="0" err="1" smtClean="0"/>
              <a:t>setliyoruz</a:t>
            </a:r>
            <a:r>
              <a:rPr lang="en-US" sz="115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en-US" sz="1150" dirty="0" err="1" smtClean="0"/>
              <a:t>Ve</a:t>
            </a:r>
            <a:r>
              <a:rPr lang="en-US" sz="1150" dirty="0" smtClean="0"/>
              <a:t> </a:t>
            </a:r>
            <a:r>
              <a:rPr lang="en-US" sz="1150" dirty="0" err="1" smtClean="0"/>
              <a:t>bunun</a:t>
            </a:r>
            <a:r>
              <a:rPr lang="en-US" sz="1150" dirty="0"/>
              <a:t> </a:t>
            </a:r>
            <a:r>
              <a:rPr lang="en-US" sz="1150" dirty="0" err="1" smtClean="0"/>
              <a:t>pesinden</a:t>
            </a:r>
            <a:r>
              <a:rPr lang="en-US" sz="1150" dirty="0" smtClean="0"/>
              <a:t> </a:t>
            </a:r>
            <a:r>
              <a:rPr lang="en-US" sz="1150" dirty="0" err="1" smtClean="0"/>
              <a:t>dikkat</a:t>
            </a:r>
            <a:r>
              <a:rPr lang="en-US" sz="1150" dirty="0" smtClean="0"/>
              <a:t> </a:t>
            </a:r>
            <a:r>
              <a:rPr lang="en-US" sz="1150" dirty="0" err="1" smtClean="0"/>
              <a:t>ederseniz</a:t>
            </a:r>
            <a:r>
              <a:rPr lang="en-US" sz="1150" dirty="0" smtClean="0"/>
              <a:t> 3f8 </a:t>
            </a:r>
            <a:r>
              <a:rPr lang="en-US" sz="1150" dirty="0" err="1" smtClean="0"/>
              <a:t>adresini</a:t>
            </a:r>
            <a:r>
              <a:rPr lang="en-US" sz="1150" dirty="0" smtClean="0"/>
              <a:t> </a:t>
            </a:r>
            <a:r>
              <a:rPr lang="en-US" sz="1150" dirty="0" err="1" smtClean="0"/>
              <a:t>gidip</a:t>
            </a:r>
            <a:r>
              <a:rPr lang="en-US" sz="1150" dirty="0"/>
              <a:t> </a:t>
            </a:r>
            <a:r>
              <a:rPr lang="en-US" sz="1150" dirty="0" err="1" smtClean="0"/>
              <a:t>dx’in</a:t>
            </a:r>
            <a:r>
              <a:rPr lang="en-US" sz="1150" dirty="0" smtClean="0"/>
              <a:t> </a:t>
            </a:r>
            <a:r>
              <a:rPr lang="en-US" sz="1150" dirty="0" err="1" smtClean="0"/>
              <a:t>icerisine</a:t>
            </a:r>
            <a:r>
              <a:rPr lang="en-US" sz="1150" dirty="0" smtClean="0"/>
              <a:t> </a:t>
            </a:r>
            <a:r>
              <a:rPr lang="en-US" sz="1150" dirty="0" err="1" smtClean="0"/>
              <a:t>yaziyor</a:t>
            </a:r>
            <a:r>
              <a:rPr lang="en-US" sz="1150" dirty="0" smtClean="0"/>
              <a:t>. DLAB 1 </a:t>
            </a:r>
            <a:r>
              <a:rPr lang="en-US" sz="1150" dirty="0" err="1" smtClean="0"/>
              <a:t>oldugu</a:t>
            </a:r>
            <a:r>
              <a:rPr lang="en-US" sz="1150" dirty="0" smtClean="0"/>
              <a:t> </a:t>
            </a:r>
            <a:r>
              <a:rPr lang="en-US" sz="1150" dirty="0" err="1" smtClean="0"/>
              <a:t>icin</a:t>
            </a:r>
            <a:r>
              <a:rPr lang="en-US" sz="1150" dirty="0" smtClean="0"/>
              <a:t> </a:t>
            </a:r>
            <a:r>
              <a:rPr lang="en-US" sz="1150" dirty="0" err="1" smtClean="0"/>
              <a:t>artik</a:t>
            </a:r>
            <a:r>
              <a:rPr lang="en-US" sz="1150" dirty="0" smtClean="0"/>
              <a:t> offset </a:t>
            </a:r>
            <a:r>
              <a:rPr lang="en-US" sz="1150" dirty="0" err="1" smtClean="0"/>
              <a:t>degerini</a:t>
            </a:r>
            <a:r>
              <a:rPr lang="en-US" sz="1150" dirty="0" smtClean="0"/>
              <a:t> de 00h </a:t>
            </a:r>
            <a:r>
              <a:rPr lang="en-US" sz="1150" dirty="0" err="1" smtClean="0"/>
              <a:t>sectigi</a:t>
            </a:r>
            <a:r>
              <a:rPr lang="en-US" sz="1150" dirty="0" smtClean="0"/>
              <a:t> </a:t>
            </a:r>
            <a:r>
              <a:rPr lang="en-US" sz="1150" dirty="0" err="1" smtClean="0"/>
              <a:t>icin</a:t>
            </a:r>
            <a:r>
              <a:rPr lang="en-US" sz="1150" dirty="0" smtClean="0"/>
              <a:t> </a:t>
            </a:r>
            <a:r>
              <a:rPr lang="en-US" sz="1150" dirty="0" err="1" smtClean="0"/>
              <a:t>burdan</a:t>
            </a:r>
            <a:r>
              <a:rPr lang="en-US" sz="1150" dirty="0" smtClean="0"/>
              <a:t> </a:t>
            </a:r>
            <a:r>
              <a:rPr lang="en-US" sz="1150" dirty="0" err="1" smtClean="0"/>
              <a:t>islem</a:t>
            </a:r>
            <a:r>
              <a:rPr lang="en-US" sz="1150" dirty="0" smtClean="0"/>
              <a:t> </a:t>
            </a:r>
            <a:r>
              <a:rPr lang="en-US" sz="1150" dirty="0" err="1" smtClean="0"/>
              <a:t>yapacagimiz</a:t>
            </a:r>
            <a:r>
              <a:rPr lang="en-US" sz="1150" dirty="0" smtClean="0"/>
              <a:t> </a:t>
            </a:r>
            <a:r>
              <a:rPr lang="en-US" sz="1150" dirty="0" err="1" smtClean="0"/>
              <a:t>kaydedecinin</a:t>
            </a:r>
            <a:r>
              <a:rPr lang="en-US" sz="1150" dirty="0" smtClean="0"/>
              <a:t> </a:t>
            </a:r>
            <a:r>
              <a:rPr lang="en-US" sz="1150" dirty="0" err="1" smtClean="0"/>
              <a:t>bolen</a:t>
            </a:r>
            <a:r>
              <a:rPr lang="en-US" sz="1150" dirty="0" smtClean="0"/>
              <a:t> </a:t>
            </a:r>
            <a:r>
              <a:rPr lang="en-US" sz="1150" dirty="0" err="1" smtClean="0"/>
              <a:t>kaydedicisinin</a:t>
            </a:r>
            <a:r>
              <a:rPr lang="en-US" sz="1150" dirty="0" smtClean="0"/>
              <a:t> </a:t>
            </a:r>
            <a:r>
              <a:rPr lang="en-US" sz="1150" dirty="0" err="1" smtClean="0"/>
              <a:t>anlamsiz</a:t>
            </a:r>
            <a:r>
              <a:rPr lang="en-US" sz="1150" dirty="0" smtClean="0"/>
              <a:t> </a:t>
            </a:r>
            <a:r>
              <a:rPr lang="en-US" sz="1150" dirty="0" err="1" smtClean="0"/>
              <a:t>yarisi</a:t>
            </a:r>
            <a:r>
              <a:rPr lang="en-US" sz="1150" dirty="0" smtClean="0"/>
              <a:t> </a:t>
            </a:r>
            <a:r>
              <a:rPr lang="en-US" sz="1150" dirty="0" err="1" smtClean="0"/>
              <a:t>oldugunu</a:t>
            </a:r>
            <a:r>
              <a:rPr lang="en-US" sz="1150" dirty="0" smtClean="0"/>
              <a:t> </a:t>
            </a:r>
            <a:r>
              <a:rPr lang="en-US" sz="1150" dirty="0" err="1" smtClean="0"/>
              <a:t>anliyoruz</a:t>
            </a:r>
            <a:r>
              <a:rPr lang="en-US" sz="11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34681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UART 8250/16450 – </a:t>
            </a:r>
            <a:r>
              <a:rPr lang="en-US" sz="3200" dirty="0" err="1" smtClean="0">
                <a:solidFill>
                  <a:srgbClr val="0070C0"/>
                </a:solidFill>
              </a:rPr>
              <a:t>Bacak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Baglantilari</a:t>
            </a:r>
            <a:r>
              <a:rPr lang="en-US" sz="3200" dirty="0" smtClean="0">
                <a:solidFill>
                  <a:srgbClr val="0070C0"/>
                </a:solidFill>
              </a:rPr>
              <a:t> (</a:t>
            </a:r>
            <a:r>
              <a:rPr lang="en-US" sz="3200" dirty="0" err="1" smtClean="0">
                <a:solidFill>
                  <a:srgbClr val="0070C0"/>
                </a:solidFill>
              </a:rPr>
              <a:t>devam</a:t>
            </a:r>
            <a:r>
              <a:rPr lang="en-US" sz="3200" dirty="0" smtClean="0">
                <a:solidFill>
                  <a:srgbClr val="0070C0"/>
                </a:solidFill>
              </a:rPr>
              <a:t>)</a:t>
            </a:r>
            <a:endParaRPr lang="tr-TR" sz="3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47260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A2-A0 (I): </a:t>
            </a:r>
            <a:r>
              <a:rPr lang="en-US" dirty="0" smtClean="0"/>
              <a:t>CPU ‘nun </a:t>
            </a:r>
            <a:r>
              <a:rPr lang="en-US" dirty="0" err="1" smtClean="0"/>
              <a:t>okumasi</a:t>
            </a:r>
            <a:r>
              <a:rPr lang="en-US" dirty="0" smtClean="0"/>
              <a:t> </a:t>
            </a:r>
            <a:r>
              <a:rPr lang="en-US" dirty="0" err="1" smtClean="0"/>
              <a:t>ya</a:t>
            </a:r>
            <a:r>
              <a:rPr lang="en-US" dirty="0" smtClean="0"/>
              <a:t> da </a:t>
            </a:r>
            <a:r>
              <a:rPr lang="en-US" dirty="0" err="1" smtClean="0"/>
              <a:t>yazmasi</a:t>
            </a:r>
            <a:r>
              <a:rPr lang="en-US" dirty="0" smtClean="0"/>
              <a:t> </a:t>
            </a:r>
            <a:r>
              <a:rPr lang="en-US" dirty="0" err="1" smtClean="0"/>
              <a:t>icin</a:t>
            </a:r>
            <a:r>
              <a:rPr lang="en-US" dirty="0" smtClean="0"/>
              <a:t> UART </a:t>
            </a:r>
            <a:r>
              <a:rPr lang="en-US" dirty="0" err="1" smtClean="0"/>
              <a:t>dahili</a:t>
            </a:r>
            <a:r>
              <a:rPr lang="en-US" dirty="0" smtClean="0"/>
              <a:t> </a:t>
            </a:r>
            <a:r>
              <a:rPr lang="en-US" dirty="0" err="1" smtClean="0"/>
              <a:t>kaydedicilerinden</a:t>
            </a:r>
            <a:r>
              <a:rPr lang="en-US" dirty="0" smtClean="0"/>
              <a:t> </a:t>
            </a:r>
            <a:r>
              <a:rPr lang="en-US" dirty="0" err="1" smtClean="0"/>
              <a:t>birini</a:t>
            </a:r>
            <a:r>
              <a:rPr lang="en-US" dirty="0" smtClean="0"/>
              <a:t> </a:t>
            </a:r>
            <a:r>
              <a:rPr lang="en-US" dirty="0" err="1" smtClean="0"/>
              <a:t>secer</a:t>
            </a:r>
            <a:endParaRPr lang="en-US" dirty="0" smtClean="0"/>
          </a:p>
          <a:p>
            <a:pPr lvl="1"/>
            <a:r>
              <a:rPr lang="en-US" b="1" dirty="0" err="1" smtClean="0"/>
              <a:t>Bolme</a:t>
            </a:r>
            <a:r>
              <a:rPr lang="en-US" b="1" dirty="0" smtClean="0"/>
              <a:t> </a:t>
            </a:r>
            <a:r>
              <a:rPr lang="en-US" b="1" dirty="0" err="1" smtClean="0"/>
              <a:t>kaydedicisine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i="1" dirty="0" smtClean="0"/>
              <a:t>Divisor </a:t>
            </a:r>
            <a:r>
              <a:rPr lang="en-US" i="1" dirty="0"/>
              <a:t>L</a:t>
            </a:r>
            <a:r>
              <a:rPr lang="en-US" i="1" dirty="0" smtClean="0"/>
              <a:t>atch Register</a:t>
            </a:r>
            <a:r>
              <a:rPr lang="en-US" dirty="0" smtClean="0"/>
              <a:t>) </a:t>
            </a:r>
            <a:r>
              <a:rPr lang="en-US" dirty="0" err="1" smtClean="0"/>
              <a:t>erisim</a:t>
            </a:r>
            <a:r>
              <a:rPr lang="en-US" dirty="0" smtClean="0"/>
              <a:t> </a:t>
            </a:r>
            <a:r>
              <a:rPr lang="en-US" dirty="0" err="1" smtClean="0"/>
              <a:t>icin</a:t>
            </a:r>
            <a:r>
              <a:rPr lang="en-US" dirty="0" smtClean="0"/>
              <a:t> </a:t>
            </a:r>
            <a:r>
              <a:rPr lang="en-US" dirty="0" err="1" smtClean="0"/>
              <a:t>ilave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b="1" dirty="0" smtClean="0"/>
              <a:t>DLAB</a:t>
            </a:r>
            <a:r>
              <a:rPr lang="en-US" dirty="0" smtClean="0"/>
              <a:t> (</a:t>
            </a:r>
            <a:r>
              <a:rPr lang="en-US" i="1" dirty="0" smtClean="0"/>
              <a:t>Divisor Latch Access Bit</a:t>
            </a:r>
            <a:r>
              <a:rPr lang="en-US" dirty="0" smtClean="0"/>
              <a:t>) </a:t>
            </a:r>
            <a:r>
              <a:rPr lang="en-US" dirty="0" err="1" smtClean="0"/>
              <a:t>biti</a:t>
            </a:r>
            <a:r>
              <a:rPr lang="en-US" dirty="0" smtClean="0"/>
              <a:t> de </a:t>
            </a:r>
            <a:r>
              <a:rPr lang="en-US" dirty="0" err="1" smtClean="0"/>
              <a:t>setlenmelidir</a:t>
            </a: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NOT(ADS) (I) – </a:t>
            </a:r>
            <a:r>
              <a:rPr lang="en-US" b="1" i="1" dirty="0" smtClean="0">
                <a:solidFill>
                  <a:srgbClr val="FF0000"/>
                </a:solidFill>
              </a:rPr>
              <a:t>Address Strobe</a:t>
            </a:r>
            <a:r>
              <a:rPr lang="en-US" b="1" dirty="0" smtClean="0">
                <a:solidFill>
                  <a:srgbClr val="FF0000"/>
                </a:solidFill>
              </a:rPr>
              <a:t>: </a:t>
            </a:r>
            <a:r>
              <a:rPr lang="en-US" dirty="0" smtClean="0"/>
              <a:t>Bu </a:t>
            </a:r>
            <a:r>
              <a:rPr lang="en-US" dirty="0" err="1" smtClean="0"/>
              <a:t>bacaktaki</a:t>
            </a:r>
            <a:r>
              <a:rPr lang="en-US" dirty="0" smtClean="0"/>
              <a:t> </a:t>
            </a:r>
            <a:r>
              <a:rPr lang="en-US" dirty="0" err="1" smtClean="0"/>
              <a:t>sinyalin</a:t>
            </a:r>
            <a:r>
              <a:rPr lang="en-US" dirty="0" smtClean="0"/>
              <a:t> </a:t>
            </a:r>
            <a:r>
              <a:rPr lang="en-US" dirty="0" err="1" smtClean="0"/>
              <a:t>pozitif</a:t>
            </a:r>
            <a:r>
              <a:rPr lang="en-US" dirty="0" smtClean="0"/>
              <a:t> </a:t>
            </a:r>
            <a:r>
              <a:rPr lang="en-US" dirty="0" err="1" smtClean="0"/>
              <a:t>kenari</a:t>
            </a:r>
            <a:r>
              <a:rPr lang="en-US" dirty="0" smtClean="0"/>
              <a:t> (</a:t>
            </a:r>
            <a:r>
              <a:rPr lang="en-US" b="1" dirty="0" smtClean="0"/>
              <a:t>0</a:t>
            </a:r>
            <a:r>
              <a:rPr lang="en-US" b="1" dirty="0" smtClean="0">
                <a:sym typeface="Wingdings" pitchFamily="2" charset="2"/>
              </a:rPr>
              <a:t>1</a:t>
            </a:r>
            <a:r>
              <a:rPr lang="en-US" dirty="0" smtClean="0"/>
              <a:t>), UART ‘in </a:t>
            </a:r>
            <a:r>
              <a:rPr lang="en-US" b="1" dirty="0" err="1" smtClean="0"/>
              <a:t>kaydedici</a:t>
            </a:r>
            <a:r>
              <a:rPr lang="en-US" b="1" dirty="0" smtClean="0"/>
              <a:t> </a:t>
            </a:r>
            <a:r>
              <a:rPr lang="en-US" b="1" dirty="0" err="1" smtClean="0"/>
              <a:t>secme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i="1" dirty="0" smtClean="0"/>
              <a:t>A0-A2</a:t>
            </a:r>
            <a:r>
              <a:rPr lang="en-US" dirty="0" smtClean="0"/>
              <a:t>) </a:t>
            </a:r>
            <a:r>
              <a:rPr lang="en-US" dirty="0" err="1"/>
              <a:t>v</a:t>
            </a:r>
            <a:r>
              <a:rPr lang="en-US" dirty="0" err="1" smtClean="0"/>
              <a:t>e</a:t>
            </a:r>
            <a:r>
              <a:rPr lang="en-US" dirty="0" smtClean="0"/>
              <a:t> </a:t>
            </a:r>
            <a:r>
              <a:rPr lang="en-US" b="1" dirty="0" err="1" smtClean="0"/>
              <a:t>cip</a:t>
            </a:r>
            <a:r>
              <a:rPr lang="en-US" b="1" dirty="0" smtClean="0"/>
              <a:t> </a:t>
            </a:r>
            <a:r>
              <a:rPr lang="en-US" b="1" dirty="0" err="1" smtClean="0"/>
              <a:t>secme</a:t>
            </a:r>
            <a:r>
              <a:rPr lang="en-US" dirty="0" smtClean="0"/>
              <a:t> (</a:t>
            </a:r>
            <a:r>
              <a:rPr lang="en-US" i="1" dirty="0" smtClean="0"/>
              <a:t>CS0-CS2</a:t>
            </a:r>
            <a:r>
              <a:rPr lang="en-US" dirty="0" smtClean="0"/>
              <a:t>) </a:t>
            </a:r>
            <a:r>
              <a:rPr lang="en-US" dirty="0" err="1" smtClean="0"/>
              <a:t>uclarini</a:t>
            </a:r>
            <a:r>
              <a:rPr lang="en-US" dirty="0" smtClean="0"/>
              <a:t> </a:t>
            </a:r>
            <a:r>
              <a:rPr lang="en-US" dirty="0" err="1" smtClean="0"/>
              <a:t>orneklemesini</a:t>
            </a:r>
            <a:r>
              <a:rPr lang="en-US" dirty="0" smtClean="0"/>
              <a:t> </a:t>
            </a:r>
            <a:r>
              <a:rPr lang="en-US" dirty="0" err="1" smtClean="0"/>
              <a:t>saglar</a:t>
            </a:r>
            <a:endParaRPr lang="en-US" dirty="0" smtClean="0"/>
          </a:p>
          <a:p>
            <a:pPr lvl="1"/>
            <a:r>
              <a:rPr lang="en-US" dirty="0" err="1" smtClean="0"/>
              <a:t>Kaydedici</a:t>
            </a:r>
            <a:r>
              <a:rPr lang="en-US" dirty="0" smtClean="0"/>
              <a:t> </a:t>
            </a:r>
            <a:r>
              <a:rPr lang="en-US" dirty="0" err="1" smtClean="0"/>
              <a:t>okuma</a:t>
            </a:r>
            <a:r>
              <a:rPr lang="en-US" dirty="0" smtClean="0"/>
              <a:t>/</a:t>
            </a:r>
            <a:r>
              <a:rPr lang="en-US" dirty="0" err="1" smtClean="0"/>
              <a:t>yazma</a:t>
            </a:r>
            <a:r>
              <a:rPr lang="en-US" dirty="0" smtClean="0"/>
              <a:t> </a:t>
            </a:r>
            <a:r>
              <a:rPr lang="en-US" dirty="0" err="1" smtClean="0"/>
              <a:t>islemleri</a:t>
            </a:r>
            <a:r>
              <a:rPr lang="en-US" dirty="0" smtClean="0"/>
              <a:t> </a:t>
            </a:r>
            <a:r>
              <a:rPr lang="en-US" dirty="0" err="1" smtClean="0"/>
              <a:t>suresince</a:t>
            </a:r>
            <a:r>
              <a:rPr lang="en-US" dirty="0" smtClean="0"/>
              <a:t> </a:t>
            </a:r>
            <a:r>
              <a:rPr lang="en-US" b="1" dirty="0" smtClean="0"/>
              <a:t>A0-A2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b="1" dirty="0" smtClean="0"/>
              <a:t>CS0-CS2</a:t>
            </a:r>
            <a:r>
              <a:rPr lang="en-US" dirty="0" smtClean="0"/>
              <a:t> </a:t>
            </a:r>
            <a:r>
              <a:rPr lang="en-US" dirty="0" err="1" smtClean="0"/>
              <a:t>sinyalleri</a:t>
            </a:r>
            <a:r>
              <a:rPr lang="en-US" dirty="0" smtClean="0"/>
              <a:t> </a:t>
            </a:r>
            <a:r>
              <a:rPr lang="en-US" dirty="0" err="1" smtClean="0"/>
              <a:t>surekli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kararli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durumda</a:t>
            </a:r>
            <a:r>
              <a:rPr lang="en-US" dirty="0" smtClean="0"/>
              <a:t> </a:t>
            </a:r>
            <a:r>
              <a:rPr lang="en-US" dirty="0" err="1" smtClean="0"/>
              <a:t>kalmayacaksa</a:t>
            </a:r>
            <a:r>
              <a:rPr lang="en-US" dirty="0" smtClean="0"/>
              <a:t>, </a:t>
            </a:r>
            <a:r>
              <a:rPr lang="en-US" b="1" dirty="0" err="1" smtClean="0"/>
              <a:t>kaydedici</a:t>
            </a:r>
            <a:r>
              <a:rPr lang="en-US" b="1" dirty="0" smtClean="0"/>
              <a:t> </a:t>
            </a:r>
            <a:r>
              <a:rPr lang="en-US" b="1" dirty="0" err="1" smtClean="0"/>
              <a:t>uzerinde</a:t>
            </a:r>
            <a:r>
              <a:rPr lang="en-US" b="1" dirty="0" smtClean="0"/>
              <a:t> </a:t>
            </a:r>
            <a:r>
              <a:rPr lang="en-US" b="1" dirty="0" err="1" smtClean="0"/>
              <a:t>okuma</a:t>
            </a:r>
            <a:r>
              <a:rPr lang="en-US" b="1" dirty="0" smtClean="0"/>
              <a:t>/</a:t>
            </a:r>
            <a:r>
              <a:rPr lang="en-US" b="1" dirty="0" err="1" smtClean="0"/>
              <a:t>yazma</a:t>
            </a:r>
            <a:r>
              <a:rPr lang="en-US" b="1" dirty="0" smtClean="0"/>
              <a:t> </a:t>
            </a:r>
            <a:r>
              <a:rPr lang="en-US" b="1" dirty="0" err="1" smtClean="0"/>
              <a:t>islemi</a:t>
            </a:r>
            <a:r>
              <a:rPr lang="en-US" b="1" dirty="0" smtClean="0"/>
              <a:t> </a:t>
            </a:r>
            <a:r>
              <a:rPr lang="en-US" b="1" dirty="0" err="1" smtClean="0"/>
              <a:t>yapilacagi</a:t>
            </a:r>
            <a:r>
              <a:rPr lang="en-US" b="1" dirty="0" smtClean="0"/>
              <a:t> </a:t>
            </a:r>
            <a:r>
              <a:rPr lang="en-US" b="1" dirty="0" err="1" smtClean="0"/>
              <a:t>anda</a:t>
            </a:r>
            <a:r>
              <a:rPr lang="en-US" dirty="0" smtClean="0"/>
              <a:t> NOT(ADS) </a:t>
            </a:r>
            <a:r>
              <a:rPr lang="en-US" dirty="0" err="1" smtClean="0"/>
              <a:t>ucu</a:t>
            </a:r>
            <a:r>
              <a:rPr lang="en-US" dirty="0" smtClean="0"/>
              <a:t> </a:t>
            </a:r>
            <a:r>
              <a:rPr lang="en-US" b="1" dirty="0" err="1" smtClean="0"/>
              <a:t>alcak</a:t>
            </a:r>
            <a:r>
              <a:rPr lang="en-US" b="1" dirty="0" smtClean="0"/>
              <a:t> </a:t>
            </a:r>
            <a:r>
              <a:rPr lang="en-US" b="1" dirty="0" err="1" smtClean="0"/>
              <a:t>aktif</a:t>
            </a:r>
            <a:r>
              <a:rPr lang="en-US" b="1" dirty="0" smtClean="0"/>
              <a:t> </a:t>
            </a:r>
            <a:r>
              <a:rPr lang="en-US" dirty="0" err="1" smtClean="0"/>
              <a:t>yapilmalidir</a:t>
            </a:r>
            <a:r>
              <a:rPr lang="en-US" dirty="0" smtClean="0"/>
              <a:t>; </a:t>
            </a:r>
            <a:r>
              <a:rPr lang="en-US" dirty="0" err="1" smtClean="0"/>
              <a:t>aksi</a:t>
            </a:r>
            <a:r>
              <a:rPr lang="en-US" dirty="0" smtClean="0"/>
              <a:t> </a:t>
            </a:r>
            <a:r>
              <a:rPr lang="en-US" dirty="0" err="1" smtClean="0"/>
              <a:t>taktirde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uc</a:t>
            </a:r>
            <a:r>
              <a:rPr lang="en-US" dirty="0" smtClean="0"/>
              <a:t> </a:t>
            </a:r>
            <a:r>
              <a:rPr lang="en-US" b="1" dirty="0" err="1" smtClean="0"/>
              <a:t>surekli</a:t>
            </a:r>
            <a:r>
              <a:rPr lang="en-US" b="1" dirty="0" smtClean="0"/>
              <a:t> </a:t>
            </a:r>
            <a:r>
              <a:rPr lang="en-US" b="1" dirty="0" err="1" smtClean="0"/>
              <a:t>olarak</a:t>
            </a:r>
            <a:r>
              <a:rPr lang="en-US" b="1" dirty="0" smtClean="0"/>
              <a:t> </a:t>
            </a:r>
            <a:r>
              <a:rPr lang="en-US" b="1" dirty="0" err="1" smtClean="0"/>
              <a:t>alcak</a:t>
            </a:r>
            <a:r>
              <a:rPr lang="en-US" b="1" dirty="0" smtClean="0"/>
              <a:t> </a:t>
            </a:r>
            <a:r>
              <a:rPr lang="en-US" b="1" dirty="0" err="1" smtClean="0"/>
              <a:t>seviyede</a:t>
            </a:r>
            <a:r>
              <a:rPr lang="en-US" b="1" dirty="0" smtClean="0"/>
              <a:t> </a:t>
            </a:r>
            <a:r>
              <a:rPr lang="en-US" dirty="0" err="1" smtClean="0"/>
              <a:t>tutulabilir</a:t>
            </a: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NOT(BAUDOUT) (O): </a:t>
            </a:r>
            <a:r>
              <a:rPr lang="en-US" dirty="0" smtClean="0"/>
              <a:t>Bu </a:t>
            </a:r>
            <a:r>
              <a:rPr lang="en-US" dirty="0" err="1" smtClean="0"/>
              <a:t>uc</a:t>
            </a:r>
            <a:r>
              <a:rPr lang="en-US" dirty="0" smtClean="0"/>
              <a:t>, </a:t>
            </a:r>
            <a:r>
              <a:rPr lang="en-US" b="1" dirty="0" err="1" smtClean="0"/>
              <a:t>gonderici</a:t>
            </a:r>
            <a:r>
              <a:rPr lang="en-US" b="1" dirty="0" smtClean="0"/>
              <a:t> baud </a:t>
            </a:r>
            <a:r>
              <a:rPr lang="en-US" b="1" dirty="0" err="1" smtClean="0"/>
              <a:t>hizi</a:t>
            </a:r>
            <a:r>
              <a:rPr lang="en-US" b="1" dirty="0" smtClean="0"/>
              <a:t> </a:t>
            </a:r>
            <a:r>
              <a:rPr lang="en-US" dirty="0" err="1" smtClean="0"/>
              <a:t>frekansinin</a:t>
            </a:r>
            <a:r>
              <a:rPr lang="en-US" dirty="0" smtClean="0"/>
              <a:t> </a:t>
            </a:r>
            <a:r>
              <a:rPr lang="en-US" b="1" dirty="0" smtClean="0"/>
              <a:t>16</a:t>
            </a:r>
            <a:r>
              <a:rPr lang="en-US" dirty="0" smtClean="0"/>
              <a:t> </a:t>
            </a:r>
            <a:r>
              <a:rPr lang="en-US" dirty="0" err="1" smtClean="0"/>
              <a:t>kati</a:t>
            </a:r>
            <a:r>
              <a:rPr lang="en-US" dirty="0" smtClean="0"/>
              <a:t> </a:t>
            </a:r>
            <a:r>
              <a:rPr lang="en-US" dirty="0" err="1" smtClean="0"/>
              <a:t>buyuklugunde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sinyal</a:t>
            </a:r>
            <a:r>
              <a:rPr lang="en-US" dirty="0" smtClean="0"/>
              <a:t> </a:t>
            </a:r>
            <a:r>
              <a:rPr lang="en-US" dirty="0" err="1" smtClean="0"/>
              <a:t>uretir</a:t>
            </a:r>
            <a:endParaRPr lang="en-US" dirty="0" smtClean="0"/>
          </a:p>
          <a:p>
            <a:pPr lvl="1"/>
            <a:r>
              <a:rPr lang="en-US" b="1" dirty="0" smtClean="0"/>
              <a:t>RCLK</a:t>
            </a:r>
            <a:r>
              <a:rPr lang="en-US" dirty="0" smtClean="0"/>
              <a:t> </a:t>
            </a:r>
            <a:r>
              <a:rPr lang="en-US" dirty="0" err="1" smtClean="0"/>
              <a:t>ucuna</a:t>
            </a:r>
            <a:r>
              <a:rPr lang="en-US" dirty="0" smtClean="0"/>
              <a:t> </a:t>
            </a:r>
            <a:r>
              <a:rPr lang="en-US" dirty="0" err="1" smtClean="0"/>
              <a:t>baglanmasi</a:t>
            </a:r>
            <a:r>
              <a:rPr lang="en-US" dirty="0" smtClean="0"/>
              <a:t> </a:t>
            </a:r>
            <a:r>
              <a:rPr lang="en-US" dirty="0" err="1" smtClean="0"/>
              <a:t>durumunda</a:t>
            </a:r>
            <a:r>
              <a:rPr lang="en-US" dirty="0" smtClean="0"/>
              <a:t> UART ‘in </a:t>
            </a:r>
            <a:r>
              <a:rPr lang="en-US" b="1" dirty="0" err="1" smtClean="0"/>
              <a:t>gonderici</a:t>
            </a:r>
            <a:r>
              <a:rPr lang="en-US" dirty="0" smtClean="0"/>
              <a:t> (</a:t>
            </a:r>
            <a:r>
              <a:rPr lang="en-US" i="1" dirty="0" smtClean="0"/>
              <a:t>transmitter</a:t>
            </a:r>
            <a:r>
              <a:rPr lang="en-US" dirty="0" smtClean="0"/>
              <a:t>)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b="1" dirty="0" err="1" smtClean="0"/>
              <a:t>alici</a:t>
            </a:r>
            <a:r>
              <a:rPr lang="en-US" dirty="0" smtClean="0"/>
              <a:t> (</a:t>
            </a:r>
            <a:r>
              <a:rPr lang="en-US" i="1" dirty="0" smtClean="0"/>
              <a:t>receiver</a:t>
            </a:r>
            <a:r>
              <a:rPr lang="en-US" dirty="0" smtClean="0"/>
              <a:t>) </a:t>
            </a:r>
            <a:r>
              <a:rPr lang="en-US" dirty="0" err="1" smtClean="0"/>
              <a:t>bilesenleri</a:t>
            </a:r>
            <a:r>
              <a:rPr lang="en-US" dirty="0" smtClean="0"/>
              <a:t> </a:t>
            </a:r>
            <a:r>
              <a:rPr lang="en-US" b="1" dirty="0" err="1" smtClean="0"/>
              <a:t>ayni</a:t>
            </a:r>
            <a:r>
              <a:rPr lang="en-US" b="1" dirty="0" smtClean="0"/>
              <a:t> baud </a:t>
            </a:r>
            <a:r>
              <a:rPr lang="en-US" b="1" dirty="0" err="1" smtClean="0"/>
              <a:t>hizinda</a:t>
            </a:r>
            <a:r>
              <a:rPr lang="en-US" b="1" dirty="0" smtClean="0"/>
              <a:t> </a:t>
            </a:r>
            <a:r>
              <a:rPr lang="en-US" b="1" dirty="0" err="1" smtClean="0"/>
              <a:t>calisirlar</a:t>
            </a:r>
            <a:endParaRPr lang="en-US" b="1" dirty="0" smtClean="0"/>
          </a:p>
          <a:p>
            <a:pPr lvl="1"/>
            <a:r>
              <a:rPr lang="en-US" dirty="0" smtClean="0"/>
              <a:t>Bu </a:t>
            </a:r>
            <a:r>
              <a:rPr lang="en-US" dirty="0" err="1" smtClean="0"/>
              <a:t>uctaki</a:t>
            </a:r>
            <a:r>
              <a:rPr lang="en-US" dirty="0" smtClean="0"/>
              <a:t> </a:t>
            </a:r>
            <a:r>
              <a:rPr lang="en-US" dirty="0" err="1" smtClean="0"/>
              <a:t>isaret</a:t>
            </a:r>
            <a:r>
              <a:rPr lang="en-US" dirty="0" smtClean="0"/>
              <a:t>, </a:t>
            </a:r>
            <a:r>
              <a:rPr lang="en-US" b="1" dirty="0" err="1" smtClean="0"/>
              <a:t>referans</a:t>
            </a:r>
            <a:r>
              <a:rPr lang="en-US" b="1" dirty="0" smtClean="0"/>
              <a:t> </a:t>
            </a:r>
            <a:r>
              <a:rPr lang="en-US" b="1" dirty="0" err="1" smtClean="0"/>
              <a:t>osilator</a:t>
            </a:r>
            <a:r>
              <a:rPr lang="en-US" b="1" dirty="0" smtClean="0"/>
              <a:t> </a:t>
            </a:r>
            <a:r>
              <a:rPr lang="en-US" b="1" dirty="0" err="1" smtClean="0"/>
              <a:t>frekansinin</a:t>
            </a:r>
            <a:r>
              <a:rPr lang="en-US" b="1" dirty="0" smtClean="0"/>
              <a:t> baud </a:t>
            </a:r>
            <a:r>
              <a:rPr lang="en-US" b="1" dirty="0" err="1" smtClean="0"/>
              <a:t>ureticisi</a:t>
            </a:r>
            <a:r>
              <a:rPr lang="en-US" b="1" dirty="0" smtClean="0"/>
              <a:t> </a:t>
            </a:r>
            <a:r>
              <a:rPr lang="en-US" b="1" dirty="0" err="1" smtClean="0"/>
              <a:t>bolucu</a:t>
            </a:r>
            <a:r>
              <a:rPr lang="en-US" b="1" dirty="0" smtClean="0"/>
              <a:t> </a:t>
            </a:r>
            <a:r>
              <a:rPr lang="en-US" b="1" dirty="0" err="1" smtClean="0"/>
              <a:t>kaydedicisindeki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i="1" dirty="0" smtClean="0"/>
              <a:t>Baud Generator Divisor Latch</a:t>
            </a:r>
            <a:r>
              <a:rPr lang="en-US" dirty="0" smtClean="0"/>
              <a:t>) </a:t>
            </a:r>
            <a:r>
              <a:rPr lang="en-US" b="1" dirty="0" err="1" smtClean="0"/>
              <a:t>degere</a:t>
            </a:r>
            <a:r>
              <a:rPr lang="en-US" b="1" dirty="0" smtClean="0"/>
              <a:t> </a:t>
            </a:r>
            <a:r>
              <a:rPr lang="en-US" b="1" dirty="0" err="1" smtClean="0"/>
              <a:t>bolunmesiyle</a:t>
            </a:r>
            <a:r>
              <a:rPr lang="en-US" b="1" dirty="0" smtClean="0"/>
              <a:t> </a:t>
            </a:r>
            <a:r>
              <a:rPr lang="en-US" b="1" dirty="0" err="1" smtClean="0"/>
              <a:t>elde</a:t>
            </a:r>
            <a:r>
              <a:rPr lang="en-US" b="1" dirty="0" smtClean="0"/>
              <a:t> </a:t>
            </a:r>
            <a:r>
              <a:rPr lang="en-US" b="1" dirty="0" err="1" smtClean="0"/>
              <a:t>edilir</a:t>
            </a:r>
            <a:endParaRPr lang="en-US" b="1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CS0, CS1, NOT(CS2) (I, I, I):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/>
              <a:t>CS0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b="1" dirty="0" smtClean="0"/>
              <a:t>CS1</a:t>
            </a:r>
            <a:r>
              <a:rPr lang="en-US" dirty="0" smtClean="0"/>
              <a:t> ‘in </a:t>
            </a:r>
            <a:r>
              <a:rPr lang="en-US" b="1" dirty="0" err="1" smtClean="0"/>
              <a:t>yuksek</a:t>
            </a:r>
            <a:r>
              <a:rPr lang="en-US" b="1" dirty="0" smtClean="0"/>
              <a:t> </a:t>
            </a:r>
            <a:r>
              <a:rPr lang="en-US" b="1" dirty="0" err="1" smtClean="0"/>
              <a:t>seviye</a:t>
            </a:r>
            <a:r>
              <a:rPr lang="en-US" dirty="0" smtClean="0"/>
              <a:t>, </a:t>
            </a:r>
            <a:r>
              <a:rPr lang="en-US" b="1" dirty="0" smtClean="0"/>
              <a:t>NOT(CS2)</a:t>
            </a:r>
            <a:r>
              <a:rPr lang="en-US" dirty="0" smtClean="0"/>
              <a:t> ‘</a:t>
            </a:r>
            <a:r>
              <a:rPr lang="en-US" dirty="0" err="1" smtClean="0"/>
              <a:t>nin</a:t>
            </a:r>
            <a:r>
              <a:rPr lang="en-US" dirty="0" smtClean="0"/>
              <a:t> </a:t>
            </a:r>
            <a:r>
              <a:rPr lang="en-US" b="1" dirty="0" err="1" smtClean="0"/>
              <a:t>alcak</a:t>
            </a:r>
            <a:r>
              <a:rPr lang="en-US" b="1" dirty="0" smtClean="0"/>
              <a:t> </a:t>
            </a:r>
            <a:r>
              <a:rPr lang="en-US" b="1" dirty="0" err="1" smtClean="0"/>
              <a:t>seviye</a:t>
            </a:r>
            <a:r>
              <a:rPr lang="en-US" dirty="0" smtClean="0"/>
              <a:t> </a:t>
            </a:r>
            <a:r>
              <a:rPr lang="en-US" dirty="0" err="1" smtClean="0"/>
              <a:t>yapilmasi</a:t>
            </a:r>
            <a:r>
              <a:rPr lang="en-US" dirty="0" smtClean="0"/>
              <a:t> UART </a:t>
            </a:r>
            <a:r>
              <a:rPr lang="en-US" dirty="0" err="1" smtClean="0"/>
              <a:t>cipini</a:t>
            </a:r>
            <a:r>
              <a:rPr lang="en-US" dirty="0" smtClean="0"/>
              <a:t> </a:t>
            </a:r>
            <a:r>
              <a:rPr lang="en-US" dirty="0" err="1" smtClean="0"/>
              <a:t>secer</a:t>
            </a:r>
            <a:endParaRPr lang="en-US" dirty="0" smtClean="0"/>
          </a:p>
          <a:p>
            <a:pPr lvl="1"/>
            <a:r>
              <a:rPr lang="en-US" dirty="0" err="1" smtClean="0"/>
              <a:t>Yukaridaki</a:t>
            </a:r>
            <a:r>
              <a:rPr lang="en-US" dirty="0" smtClean="0"/>
              <a:t> </a:t>
            </a:r>
            <a:r>
              <a:rPr lang="en-US" dirty="0" err="1" smtClean="0"/>
              <a:t>setleme</a:t>
            </a:r>
            <a:r>
              <a:rPr lang="en-US" dirty="0" smtClean="0"/>
              <a:t> UART </a:t>
            </a:r>
            <a:r>
              <a:rPr lang="en-US" dirty="0" err="1" smtClean="0"/>
              <a:t>ile</a:t>
            </a:r>
            <a:r>
              <a:rPr lang="en-US" dirty="0" smtClean="0"/>
              <a:t> CPU </a:t>
            </a:r>
            <a:r>
              <a:rPr lang="en-US" dirty="0" err="1" smtClean="0"/>
              <a:t>arasindaki</a:t>
            </a:r>
            <a:r>
              <a:rPr lang="en-US" dirty="0" smtClean="0"/>
              <a:t> </a:t>
            </a:r>
            <a:r>
              <a:rPr lang="en-US" dirty="0" err="1" smtClean="0"/>
              <a:t>haberlesme</a:t>
            </a:r>
            <a:r>
              <a:rPr lang="en-US" dirty="0" smtClean="0"/>
              <a:t> </a:t>
            </a:r>
            <a:r>
              <a:rPr lang="en-US" dirty="0" err="1" smtClean="0"/>
              <a:t>icin</a:t>
            </a:r>
            <a:r>
              <a:rPr lang="en-US" dirty="0" smtClean="0"/>
              <a:t> </a:t>
            </a:r>
            <a:r>
              <a:rPr lang="en-US" dirty="0" err="1" smtClean="0"/>
              <a:t>gereklidir</a:t>
            </a:r>
            <a:endParaRPr lang="en-US" dirty="0" smtClean="0"/>
          </a:p>
          <a:p>
            <a:pPr lvl="1"/>
            <a:r>
              <a:rPr lang="en-US" dirty="0" smtClean="0"/>
              <a:t>UART </a:t>
            </a:r>
            <a:r>
              <a:rPr lang="en-US" dirty="0" err="1" smtClean="0"/>
              <a:t>kaydedicilerinin</a:t>
            </a:r>
            <a:r>
              <a:rPr lang="en-US" dirty="0" smtClean="0"/>
              <a:t> </a:t>
            </a:r>
            <a:r>
              <a:rPr lang="en-US" dirty="0" err="1" smtClean="0"/>
              <a:t>okunmasi</a:t>
            </a:r>
            <a:r>
              <a:rPr lang="en-US" dirty="0" smtClean="0"/>
              <a:t>/</a:t>
            </a:r>
            <a:r>
              <a:rPr lang="en-US" dirty="0" err="1" smtClean="0"/>
              <a:t>yazilmasi</a:t>
            </a:r>
            <a:r>
              <a:rPr lang="en-US" dirty="0" smtClean="0"/>
              <a:t> </a:t>
            </a:r>
            <a:r>
              <a:rPr lang="en-US" dirty="0" err="1" smtClean="0"/>
              <a:t>icin</a:t>
            </a:r>
            <a:r>
              <a:rPr lang="en-US" dirty="0" smtClean="0"/>
              <a:t> </a:t>
            </a:r>
            <a:r>
              <a:rPr lang="en-US" dirty="0" err="1" smtClean="0"/>
              <a:t>ilave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b="1" i="1" dirty="0" err="1" smtClean="0"/>
              <a:t>Adress</a:t>
            </a:r>
            <a:r>
              <a:rPr lang="en-US" b="1" i="1" dirty="0" smtClean="0"/>
              <a:t> </a:t>
            </a:r>
            <a:br>
              <a:rPr lang="en-US" b="1" i="1" dirty="0" smtClean="0"/>
            </a:br>
            <a:r>
              <a:rPr lang="en-US" b="1" i="1" dirty="0" smtClean="0"/>
              <a:t>Strobe</a:t>
            </a:r>
            <a:r>
              <a:rPr lang="en-US" dirty="0" smtClean="0"/>
              <a:t> </a:t>
            </a:r>
            <a:r>
              <a:rPr lang="en-US" dirty="0" err="1" smtClean="0"/>
              <a:t>isaretinin</a:t>
            </a:r>
            <a:r>
              <a:rPr lang="en-US" dirty="0" smtClean="0"/>
              <a:t> </a:t>
            </a:r>
            <a:r>
              <a:rPr lang="en-US" b="1" dirty="0" err="1" smtClean="0"/>
              <a:t>pozitif</a:t>
            </a:r>
            <a:r>
              <a:rPr lang="en-US" b="1" dirty="0" smtClean="0"/>
              <a:t> </a:t>
            </a:r>
            <a:r>
              <a:rPr lang="en-US" b="1" dirty="0" err="1" smtClean="0"/>
              <a:t>kenarina</a:t>
            </a:r>
            <a:r>
              <a:rPr lang="en-US" b="1" dirty="0" smtClean="0"/>
              <a:t> </a:t>
            </a:r>
            <a:r>
              <a:rPr lang="en-US" dirty="0" err="1" smtClean="0"/>
              <a:t>ihtiyac</a:t>
            </a:r>
            <a:r>
              <a:rPr lang="en-US" dirty="0" smtClean="0"/>
              <a:t> </a:t>
            </a:r>
            <a:r>
              <a:rPr lang="en-US" dirty="0" err="1" smtClean="0"/>
              <a:t>vardir</a:t>
            </a:r>
            <a:r>
              <a:rPr lang="en-US" dirty="0" smtClean="0"/>
              <a:t>; </a:t>
            </a:r>
            <a:r>
              <a:rPr lang="en-US" b="1" dirty="0" smtClean="0"/>
              <a:t>NOT(ADS) </a:t>
            </a:r>
            <a:r>
              <a:rPr lang="en-US" b="1" dirty="0" err="1" smtClean="0"/>
              <a:t>surekli</a:t>
            </a:r>
            <a:r>
              <a:rPr lang="en-US" b="1" dirty="0" smtClean="0"/>
              <a:t> </a:t>
            </a:r>
            <a:r>
              <a:rPr lang="en-US" b="1" dirty="0" err="1" smtClean="0"/>
              <a:t>olarak</a:t>
            </a:r>
            <a:r>
              <a:rPr lang="en-US" b="1" dirty="0" smtClean="0"/>
              <a:t> </a:t>
            </a:r>
            <a:r>
              <a:rPr lang="en-US" b="1" dirty="0" err="1" smtClean="0"/>
              <a:t>alcak</a:t>
            </a:r>
            <a:r>
              <a:rPr lang="en-US" b="1" dirty="0" smtClean="0"/>
              <a:t> </a:t>
            </a:r>
            <a:r>
              <a:rPr lang="en-US" b="1" dirty="0" err="1" smtClean="0"/>
              <a:t>seviyede</a:t>
            </a:r>
            <a:r>
              <a:rPr lang="en-US" b="1" dirty="0" smtClean="0"/>
              <a:t> </a:t>
            </a:r>
            <a:r>
              <a:rPr lang="en-US" b="1" dirty="0" err="1" smtClean="0"/>
              <a:t>ise</a:t>
            </a:r>
            <a:r>
              <a:rPr lang="en-US" b="1" dirty="0" smtClean="0"/>
              <a:t> </a:t>
            </a:r>
            <a:r>
              <a:rPr lang="en-US" b="1" dirty="0" err="1" smtClean="0"/>
              <a:t>cip</a:t>
            </a:r>
            <a:r>
              <a:rPr lang="en-US" b="1" dirty="0" smtClean="0"/>
              <a:t> </a:t>
            </a:r>
            <a:r>
              <a:rPr lang="en-US" b="1" dirty="0" err="1" smtClean="0"/>
              <a:t>secme</a:t>
            </a:r>
            <a:r>
              <a:rPr lang="en-US" b="1" dirty="0" smtClean="0"/>
              <a:t> </a:t>
            </a:r>
            <a:r>
              <a:rPr lang="en-US" b="1" dirty="0" err="1" smtClean="0"/>
              <a:t>uclari</a:t>
            </a:r>
            <a:r>
              <a:rPr lang="en-US" b="1" dirty="0" smtClean="0"/>
              <a:t> </a:t>
            </a:r>
            <a:r>
              <a:rPr lang="en-US" b="1" dirty="0" err="1" smtClean="0"/>
              <a:t>surekli</a:t>
            </a:r>
            <a:r>
              <a:rPr lang="en-US" b="1" dirty="0" smtClean="0"/>
              <a:t> </a:t>
            </a:r>
            <a:r>
              <a:rPr lang="en-US" b="1" dirty="0" err="1" smtClean="0"/>
              <a:t>olarak</a:t>
            </a:r>
            <a:r>
              <a:rPr lang="en-US" b="1" dirty="0" smtClean="0"/>
              <a:t> </a:t>
            </a:r>
            <a:r>
              <a:rPr lang="en-US" b="1" dirty="0" err="1" smtClean="0"/>
              <a:t>aktif</a:t>
            </a:r>
            <a:r>
              <a:rPr lang="en-US" b="1" dirty="0" smtClean="0"/>
              <a:t> </a:t>
            </a:r>
            <a:r>
              <a:rPr lang="en-US" b="1" dirty="0" err="1" smtClean="0"/>
              <a:t>halde</a:t>
            </a:r>
            <a:r>
              <a:rPr lang="en-US" b="1" dirty="0" smtClean="0"/>
              <a:t> </a:t>
            </a:r>
            <a:r>
              <a:rPr lang="en-US" b="1" dirty="0" err="1" smtClean="0"/>
              <a:t>tutulmalidir</a:t>
            </a:r>
            <a:endParaRPr lang="en-US" b="1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CSOUT (O): </a:t>
            </a:r>
            <a:r>
              <a:rPr lang="en-US" b="1" dirty="0" err="1" smtClean="0"/>
              <a:t>Cip</a:t>
            </a:r>
            <a:r>
              <a:rPr lang="en-US" b="1" dirty="0" smtClean="0"/>
              <a:t> </a:t>
            </a:r>
            <a:r>
              <a:rPr lang="en-US" b="1" dirty="0" err="1" smtClean="0"/>
              <a:t>secme</a:t>
            </a:r>
            <a:r>
              <a:rPr lang="en-US" b="1" dirty="0" smtClean="0"/>
              <a:t> </a:t>
            </a:r>
            <a:r>
              <a:rPr lang="en-US" b="1" dirty="0" err="1" smtClean="0"/>
              <a:t>uclari</a:t>
            </a:r>
            <a:r>
              <a:rPr lang="en-US" b="1" dirty="0" smtClean="0"/>
              <a:t> </a:t>
            </a:r>
            <a:r>
              <a:rPr lang="en-US" b="1" dirty="0" err="1" smtClean="0"/>
              <a:t>kullanilarak</a:t>
            </a:r>
            <a:r>
              <a:rPr lang="en-US" b="1" dirty="0" smtClean="0"/>
              <a:t> UART </a:t>
            </a:r>
            <a:r>
              <a:rPr lang="en-US" b="1" dirty="0" err="1" smtClean="0"/>
              <a:t>cipi</a:t>
            </a:r>
            <a:r>
              <a:rPr lang="en-US" b="1" dirty="0" smtClean="0"/>
              <a:t> </a:t>
            </a:r>
            <a:r>
              <a:rPr lang="en-US" b="1" dirty="0" err="1" smtClean="0"/>
              <a:t>secildiginde</a:t>
            </a:r>
            <a:r>
              <a:rPr lang="en-US" b="1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</a:t>
            </a:r>
            <a:r>
              <a:rPr lang="en-US" dirty="0" err="1" smtClean="0"/>
              <a:t>uctaki</a:t>
            </a:r>
            <a:r>
              <a:rPr lang="en-US" dirty="0" smtClean="0"/>
              <a:t> </a:t>
            </a:r>
            <a:r>
              <a:rPr lang="en-US" dirty="0" err="1" smtClean="0"/>
              <a:t>sinyal</a:t>
            </a:r>
            <a:r>
              <a:rPr lang="en-US" dirty="0" smtClean="0"/>
              <a:t> </a:t>
            </a:r>
            <a:r>
              <a:rPr lang="en-US" b="1" dirty="0" err="1" smtClean="0"/>
              <a:t>yuksek</a:t>
            </a:r>
            <a:r>
              <a:rPr lang="en-US" b="1" dirty="0" smtClean="0"/>
              <a:t> </a:t>
            </a:r>
            <a:r>
              <a:rPr lang="en-US" b="1" dirty="0" err="1" smtClean="0"/>
              <a:t>seviyeye</a:t>
            </a:r>
            <a:r>
              <a:rPr lang="en-US" b="1" dirty="0" smtClean="0"/>
              <a:t> </a:t>
            </a:r>
            <a:r>
              <a:rPr lang="en-US" dirty="0" err="1" smtClean="0"/>
              <a:t>surulur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0044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UART 8250/16450 – </a:t>
            </a:r>
            <a:r>
              <a:rPr lang="en-US" sz="3200" dirty="0" err="1" smtClean="0">
                <a:solidFill>
                  <a:srgbClr val="0070C0"/>
                </a:solidFill>
              </a:rPr>
              <a:t>Bacak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Baglantilari</a:t>
            </a:r>
            <a:r>
              <a:rPr lang="en-US" sz="3200" dirty="0" smtClean="0">
                <a:solidFill>
                  <a:srgbClr val="0070C0"/>
                </a:solidFill>
              </a:rPr>
              <a:t> (</a:t>
            </a:r>
            <a:r>
              <a:rPr lang="en-US" sz="3200" dirty="0" err="1" smtClean="0">
                <a:solidFill>
                  <a:srgbClr val="0070C0"/>
                </a:solidFill>
              </a:rPr>
              <a:t>devam</a:t>
            </a:r>
            <a:r>
              <a:rPr lang="en-US" sz="3200" dirty="0" smtClean="0">
                <a:solidFill>
                  <a:srgbClr val="0070C0"/>
                </a:solidFill>
              </a:rPr>
              <a:t>)</a:t>
            </a:r>
            <a:endParaRPr lang="tr-TR" sz="3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472608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D0-D7 (I/O):</a:t>
            </a:r>
            <a:r>
              <a:rPr lang="en-US" dirty="0" smtClean="0"/>
              <a:t> Bu </a:t>
            </a:r>
            <a:r>
              <a:rPr lang="en-US" dirty="0" err="1" smtClean="0"/>
              <a:t>pinler</a:t>
            </a:r>
            <a:r>
              <a:rPr lang="en-US" dirty="0" smtClean="0"/>
              <a:t>, CPU </a:t>
            </a:r>
            <a:r>
              <a:rPr lang="en-US" dirty="0" err="1" smtClean="0"/>
              <a:t>ve</a:t>
            </a:r>
            <a:r>
              <a:rPr lang="en-US" dirty="0" smtClean="0"/>
              <a:t> UART </a:t>
            </a:r>
            <a:r>
              <a:rPr lang="en-US" dirty="0" err="1" smtClean="0"/>
              <a:t>arasindaki</a:t>
            </a:r>
            <a:r>
              <a:rPr lang="en-US" dirty="0" smtClean="0"/>
              <a:t> </a:t>
            </a:r>
            <a:r>
              <a:rPr lang="en-US" b="1" dirty="0" err="1" smtClean="0"/>
              <a:t>veri</a:t>
            </a:r>
            <a:r>
              <a:rPr lang="en-US" dirty="0" smtClean="0"/>
              <a:t>, </a:t>
            </a:r>
            <a:r>
              <a:rPr lang="en-US" b="1" dirty="0" err="1" smtClean="0"/>
              <a:t>kontrol</a:t>
            </a:r>
            <a:r>
              <a:rPr lang="en-US" b="1" dirty="0" smtClean="0"/>
              <a:t> </a:t>
            </a:r>
            <a:r>
              <a:rPr lang="en-US" b="1" dirty="0" err="1" smtClean="0"/>
              <a:t>kelimeleri</a:t>
            </a:r>
            <a:r>
              <a:rPr lang="en-US" b="1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b="1" dirty="0" smtClean="0"/>
              <a:t>durum </a:t>
            </a:r>
            <a:r>
              <a:rPr lang="en-US" b="1" dirty="0" err="1" smtClean="0"/>
              <a:t>bilgisinin</a:t>
            </a:r>
            <a:r>
              <a:rPr lang="en-US" b="1" dirty="0" smtClean="0"/>
              <a:t> </a:t>
            </a:r>
            <a:r>
              <a:rPr lang="en-US" dirty="0" smtClean="0"/>
              <a:t>transfer </a:t>
            </a:r>
            <a:r>
              <a:rPr lang="en-US" dirty="0" err="1" smtClean="0"/>
              <a:t>edildigi</a:t>
            </a:r>
            <a:r>
              <a:rPr lang="en-US" dirty="0" smtClean="0"/>
              <a:t> </a:t>
            </a:r>
            <a:r>
              <a:rPr lang="en-US" dirty="0" err="1" smtClean="0"/>
              <a:t>cift</a:t>
            </a:r>
            <a:r>
              <a:rPr lang="en-US" dirty="0" smtClean="0"/>
              <a:t> </a:t>
            </a:r>
            <a:r>
              <a:rPr lang="en-US" dirty="0" err="1" smtClean="0"/>
              <a:t>yonlu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yolunu</a:t>
            </a:r>
            <a:r>
              <a:rPr lang="en-US" dirty="0" smtClean="0"/>
              <a:t> </a:t>
            </a:r>
            <a:r>
              <a:rPr lang="en-US" dirty="0" err="1" smtClean="0"/>
              <a:t>olusturur</a:t>
            </a: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DDIS (O): </a:t>
            </a:r>
            <a:r>
              <a:rPr lang="en-US" dirty="0" smtClean="0"/>
              <a:t>CPU ‘nun UART ‘tan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okudugu</a:t>
            </a:r>
            <a:r>
              <a:rPr lang="en-US" dirty="0" smtClean="0"/>
              <a:t> </a:t>
            </a:r>
            <a:r>
              <a:rPr lang="en-US" dirty="0" err="1" smtClean="0"/>
              <a:t>durumlarda</a:t>
            </a:r>
            <a:r>
              <a:rPr lang="en-US" dirty="0" smtClean="0"/>
              <a:t> </a:t>
            </a:r>
            <a:r>
              <a:rPr lang="en-US" dirty="0" err="1" smtClean="0"/>
              <a:t>bu</a:t>
            </a:r>
            <a:r>
              <a:rPr lang="en-US" dirty="0" smtClean="0"/>
              <a:t> pin ‘</a:t>
            </a:r>
            <a:r>
              <a:rPr lang="en-US" dirty="0" err="1" smtClean="0"/>
              <a:t>deki</a:t>
            </a:r>
            <a:r>
              <a:rPr lang="en-US" dirty="0" smtClean="0"/>
              <a:t> </a:t>
            </a:r>
            <a:r>
              <a:rPr lang="en-US" dirty="0" err="1" smtClean="0"/>
              <a:t>sinyal</a:t>
            </a:r>
            <a:r>
              <a:rPr lang="en-US" dirty="0" smtClean="0"/>
              <a:t> </a:t>
            </a:r>
            <a:r>
              <a:rPr lang="en-US" dirty="0" err="1" smtClean="0"/>
              <a:t>seviyesi</a:t>
            </a:r>
            <a:r>
              <a:rPr lang="en-US" dirty="0" smtClean="0"/>
              <a:t> </a:t>
            </a:r>
            <a:r>
              <a:rPr lang="en-US" b="1" dirty="0" err="1" smtClean="0"/>
              <a:t>alcak</a:t>
            </a:r>
            <a:r>
              <a:rPr lang="en-US" dirty="0" smtClean="0"/>
              <a:t> </a:t>
            </a:r>
            <a:r>
              <a:rPr lang="en-US" dirty="0" err="1" smtClean="0"/>
              <a:t>olur</a:t>
            </a: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NOT(DOUTS), DOUTS (O, O): </a:t>
            </a:r>
            <a:r>
              <a:rPr lang="en-US" dirty="0" smtClean="0"/>
              <a:t>CPU, UART </a:t>
            </a:r>
            <a:r>
              <a:rPr lang="en-US" dirty="0" err="1" smtClean="0"/>
              <a:t>kaydedicilerine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ya</a:t>
            </a:r>
            <a:r>
              <a:rPr lang="en-US" dirty="0" smtClean="0"/>
              <a:t> da </a:t>
            </a:r>
            <a:r>
              <a:rPr lang="en-US" dirty="0" err="1" smtClean="0"/>
              <a:t>kontrol</a:t>
            </a:r>
            <a:r>
              <a:rPr lang="en-US" dirty="0" smtClean="0"/>
              <a:t> </a:t>
            </a:r>
            <a:r>
              <a:rPr lang="en-US" dirty="0" err="1" smtClean="0"/>
              <a:t>kelimelerini</a:t>
            </a:r>
            <a:r>
              <a:rPr lang="en-US" dirty="0" smtClean="0"/>
              <a:t> </a:t>
            </a:r>
            <a:r>
              <a:rPr lang="en-US" dirty="0" err="1" smtClean="0"/>
              <a:t>yazarken</a:t>
            </a:r>
            <a:r>
              <a:rPr lang="en-US" dirty="0" smtClean="0"/>
              <a:t> </a:t>
            </a:r>
            <a:r>
              <a:rPr lang="en-US" b="1" dirty="0"/>
              <a:t>NOT(DOUTS</a:t>
            </a:r>
            <a:r>
              <a:rPr lang="en-US" b="1" dirty="0" smtClean="0"/>
              <a:t>)</a:t>
            </a:r>
            <a:r>
              <a:rPr lang="en-US" dirty="0" smtClean="0"/>
              <a:t> </a:t>
            </a:r>
            <a:r>
              <a:rPr lang="en-US" dirty="0" err="1" smtClean="0"/>
              <a:t>sinyali</a:t>
            </a:r>
            <a:r>
              <a:rPr lang="en-US" dirty="0" smtClean="0"/>
              <a:t> </a:t>
            </a:r>
            <a:r>
              <a:rPr lang="en-US" b="1" dirty="0" err="1" smtClean="0"/>
              <a:t>alcak</a:t>
            </a:r>
            <a:r>
              <a:rPr lang="en-US" b="1" dirty="0" smtClean="0"/>
              <a:t> </a:t>
            </a:r>
            <a:r>
              <a:rPr lang="en-US" b="1" dirty="0" err="1" smtClean="0"/>
              <a:t>seviyeye</a:t>
            </a:r>
            <a:r>
              <a:rPr lang="en-US" dirty="0" smtClean="0"/>
              <a:t>, </a:t>
            </a:r>
            <a:r>
              <a:rPr lang="en-US" b="1" dirty="0" smtClean="0"/>
              <a:t>DOUTS</a:t>
            </a:r>
            <a:r>
              <a:rPr lang="en-US" dirty="0" smtClean="0"/>
              <a:t> </a:t>
            </a:r>
            <a:r>
              <a:rPr lang="en-US" dirty="0" err="1" smtClean="0"/>
              <a:t>sinyali</a:t>
            </a:r>
            <a:r>
              <a:rPr lang="en-US" dirty="0" smtClean="0"/>
              <a:t> </a:t>
            </a:r>
            <a:r>
              <a:rPr lang="en-US" dirty="0" err="1" smtClean="0"/>
              <a:t>ise</a:t>
            </a:r>
            <a:r>
              <a:rPr lang="en-US" dirty="0" smtClean="0"/>
              <a:t> </a:t>
            </a:r>
            <a:r>
              <a:rPr lang="en-US" b="1" dirty="0" err="1" smtClean="0"/>
              <a:t>yuksek</a:t>
            </a:r>
            <a:r>
              <a:rPr lang="en-US" b="1" dirty="0" smtClean="0"/>
              <a:t> </a:t>
            </a:r>
            <a:r>
              <a:rPr lang="en-US" b="1" dirty="0" err="1" smtClean="0"/>
              <a:t>seviyeye</a:t>
            </a:r>
            <a:r>
              <a:rPr lang="en-US" b="1" dirty="0" smtClean="0"/>
              <a:t> </a:t>
            </a:r>
            <a:r>
              <a:rPr lang="en-US" dirty="0" err="1" smtClean="0"/>
              <a:t>surulur</a:t>
            </a: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INTR (O): </a:t>
            </a:r>
            <a:r>
              <a:rPr lang="en-US" dirty="0" smtClean="0"/>
              <a:t>Bu </a:t>
            </a:r>
            <a:r>
              <a:rPr lang="en-US" dirty="0" err="1" smtClean="0"/>
              <a:t>sinyal</a:t>
            </a:r>
            <a:r>
              <a:rPr lang="en-US" dirty="0" smtClean="0"/>
              <a:t> ,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kesme</a:t>
            </a:r>
            <a:r>
              <a:rPr lang="en-US" dirty="0" smtClean="0"/>
              <a:t> </a:t>
            </a:r>
            <a:r>
              <a:rPr lang="en-US" dirty="0" err="1" smtClean="0"/>
              <a:t>durumu</a:t>
            </a:r>
            <a:r>
              <a:rPr lang="en-US" dirty="0" smtClean="0"/>
              <a:t> </a:t>
            </a:r>
            <a:r>
              <a:rPr lang="en-US" dirty="0" err="1" smtClean="0"/>
              <a:t>olustugunda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b="1" dirty="0" err="1" smtClean="0"/>
              <a:t>kesme</a:t>
            </a:r>
            <a:r>
              <a:rPr lang="en-US" b="1" dirty="0" smtClean="0"/>
              <a:t> </a:t>
            </a:r>
            <a:r>
              <a:rPr lang="en-US" b="1" dirty="0" err="1" smtClean="0"/>
              <a:t>yetkilendirme</a:t>
            </a:r>
            <a:r>
              <a:rPr lang="en-US" b="1" dirty="0" smtClean="0"/>
              <a:t> </a:t>
            </a:r>
            <a:r>
              <a:rPr lang="en-US" b="1" dirty="0" err="1" smtClean="0"/>
              <a:t>kaydedicisindeki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i="1" dirty="0" smtClean="0"/>
              <a:t>Interrupt </a:t>
            </a:r>
            <a:r>
              <a:rPr lang="en-US" i="1" dirty="0"/>
              <a:t>E</a:t>
            </a:r>
            <a:r>
              <a:rPr lang="en-US" i="1" dirty="0" smtClean="0"/>
              <a:t>nable Register</a:t>
            </a:r>
            <a:r>
              <a:rPr lang="en-US" dirty="0" smtClean="0"/>
              <a:t>) </a:t>
            </a:r>
            <a:r>
              <a:rPr lang="en-US" dirty="0" err="1" smtClean="0"/>
              <a:t>ilgili</a:t>
            </a:r>
            <a:r>
              <a:rPr lang="en-US" dirty="0" smtClean="0"/>
              <a:t> bit </a:t>
            </a:r>
            <a:r>
              <a:rPr lang="en-US" dirty="0" err="1" smtClean="0"/>
              <a:t>setlenmis</a:t>
            </a:r>
            <a:r>
              <a:rPr lang="en-US" dirty="0" smtClean="0"/>
              <a:t> </a:t>
            </a:r>
            <a:r>
              <a:rPr lang="en-US" dirty="0" err="1" smtClean="0"/>
              <a:t>ise</a:t>
            </a:r>
            <a:r>
              <a:rPr lang="en-US" dirty="0" smtClean="0"/>
              <a:t> </a:t>
            </a:r>
            <a:r>
              <a:rPr lang="en-US" b="1" dirty="0" err="1" smtClean="0"/>
              <a:t>yuksek</a:t>
            </a:r>
            <a:r>
              <a:rPr lang="en-US" b="1" dirty="0" smtClean="0"/>
              <a:t> </a:t>
            </a:r>
            <a:r>
              <a:rPr lang="en-US" b="1" dirty="0" err="1" smtClean="0"/>
              <a:t>seviyeye</a:t>
            </a:r>
            <a:r>
              <a:rPr lang="en-US" b="1" dirty="0" smtClean="0"/>
              <a:t> </a:t>
            </a:r>
            <a:r>
              <a:rPr lang="en-US" dirty="0" err="1" smtClean="0"/>
              <a:t>surulur</a:t>
            </a: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MR (I) – </a:t>
            </a:r>
            <a:r>
              <a:rPr lang="en-US" b="1" i="1" dirty="0" smtClean="0">
                <a:solidFill>
                  <a:srgbClr val="FF0000"/>
                </a:solidFill>
              </a:rPr>
              <a:t>Master Reset</a:t>
            </a:r>
            <a:r>
              <a:rPr lang="en-US" b="1" dirty="0" smtClean="0">
                <a:solidFill>
                  <a:srgbClr val="FF0000"/>
                </a:solidFill>
              </a:rPr>
              <a:t>: </a:t>
            </a:r>
            <a:r>
              <a:rPr lang="en-US" b="1" dirty="0" err="1" smtClean="0"/>
              <a:t>Alici</a:t>
            </a:r>
            <a:r>
              <a:rPr lang="en-US" b="1" dirty="0" smtClean="0"/>
              <a:t> </a:t>
            </a:r>
            <a:r>
              <a:rPr lang="en-US" b="1" dirty="0" err="1" smtClean="0"/>
              <a:t>tamponu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i="1" dirty="0" smtClean="0"/>
              <a:t>receiver buffer</a:t>
            </a:r>
            <a:r>
              <a:rPr lang="en-US" dirty="0" smtClean="0"/>
              <a:t>), </a:t>
            </a:r>
            <a:r>
              <a:rPr lang="en-US" b="1" dirty="0" err="1" smtClean="0"/>
              <a:t>gonderici</a:t>
            </a:r>
            <a:r>
              <a:rPr lang="en-US" b="1" dirty="0" smtClean="0"/>
              <a:t> </a:t>
            </a:r>
            <a:r>
              <a:rPr lang="en-US" b="1" dirty="0" err="1" smtClean="0"/>
              <a:t>veri</a:t>
            </a:r>
            <a:r>
              <a:rPr lang="en-US" b="1" dirty="0" smtClean="0"/>
              <a:t> </a:t>
            </a:r>
            <a:r>
              <a:rPr lang="en-US" b="1" dirty="0" err="1" smtClean="0"/>
              <a:t>kaydedicisi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i="1" dirty="0" smtClean="0"/>
              <a:t>transmitter hold register</a:t>
            </a:r>
            <a:r>
              <a:rPr lang="en-US" dirty="0" smtClean="0"/>
              <a:t>)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b="1" dirty="0" err="1" smtClean="0"/>
              <a:t>bolucu</a:t>
            </a:r>
            <a:r>
              <a:rPr lang="en-US" b="1" dirty="0" smtClean="0"/>
              <a:t> </a:t>
            </a:r>
            <a:r>
              <a:rPr lang="en-US" b="1" dirty="0" err="1" smtClean="0"/>
              <a:t>kaydedicisi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i="1" dirty="0" smtClean="0"/>
              <a:t>divisor latch register</a:t>
            </a:r>
            <a:r>
              <a:rPr lang="en-US" dirty="0" smtClean="0"/>
              <a:t>) </a:t>
            </a:r>
            <a:r>
              <a:rPr lang="en-US" dirty="0" err="1" smtClean="0"/>
              <a:t>haricindeki</a:t>
            </a:r>
            <a:r>
              <a:rPr lang="en-US" dirty="0" smtClean="0"/>
              <a:t> tum </a:t>
            </a:r>
            <a:r>
              <a:rPr lang="en-US" dirty="0" err="1" smtClean="0"/>
              <a:t>kaydedici</a:t>
            </a:r>
            <a:r>
              <a:rPr lang="en-US" dirty="0" smtClean="0"/>
              <a:t> </a:t>
            </a:r>
            <a:r>
              <a:rPr lang="en-US" dirty="0" err="1" smtClean="0"/>
              <a:t>iceriklerini</a:t>
            </a:r>
            <a:r>
              <a:rPr lang="en-US" dirty="0" smtClean="0"/>
              <a:t> </a:t>
            </a:r>
            <a:r>
              <a:rPr lang="en-US" b="1" dirty="0" err="1" smtClean="0"/>
              <a:t>sifirlar</a:t>
            </a:r>
            <a:endParaRPr lang="en-US" b="1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NOT(OUT1), NOT(OUT2) (O, O): </a:t>
            </a:r>
            <a:r>
              <a:rPr lang="en-US" dirty="0" smtClean="0"/>
              <a:t>Bu </a:t>
            </a:r>
            <a:r>
              <a:rPr lang="en-US" dirty="0" err="1" smtClean="0"/>
              <a:t>cikislar</a:t>
            </a:r>
            <a:r>
              <a:rPr lang="en-US" dirty="0" smtClean="0"/>
              <a:t>, MODEM </a:t>
            </a:r>
            <a:r>
              <a:rPr lang="en-US" dirty="0" err="1" smtClean="0"/>
              <a:t>kontrol</a:t>
            </a:r>
            <a:r>
              <a:rPr lang="en-US" dirty="0" smtClean="0"/>
              <a:t> </a:t>
            </a:r>
            <a:r>
              <a:rPr lang="en-US" dirty="0" err="1" smtClean="0"/>
              <a:t>kaydedicisi</a:t>
            </a:r>
            <a:r>
              <a:rPr lang="en-US" dirty="0" smtClean="0"/>
              <a:t> </a:t>
            </a:r>
            <a:r>
              <a:rPr lang="en-US" dirty="0" err="1" smtClean="0"/>
              <a:t>kullanilarak</a:t>
            </a:r>
            <a:r>
              <a:rPr lang="en-US" dirty="0" smtClean="0"/>
              <a:t> (</a:t>
            </a:r>
            <a:r>
              <a:rPr lang="en-US" b="1" dirty="0" smtClean="0"/>
              <a:t>OUT1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b="1" dirty="0" smtClean="0"/>
              <a:t>OUT2</a:t>
            </a:r>
            <a:r>
              <a:rPr lang="en-US" dirty="0" smtClean="0"/>
              <a:t> </a:t>
            </a:r>
            <a:r>
              <a:rPr lang="en-US" dirty="0" err="1" smtClean="0"/>
              <a:t>bitleri</a:t>
            </a:r>
            <a:r>
              <a:rPr lang="en-US" dirty="0" smtClean="0"/>
              <a:t>) </a:t>
            </a:r>
            <a:r>
              <a:rPr lang="en-US" dirty="0" err="1" smtClean="0"/>
              <a:t>istenilen</a:t>
            </a:r>
            <a:r>
              <a:rPr lang="en-US" dirty="0" smtClean="0"/>
              <a:t> </a:t>
            </a:r>
            <a:r>
              <a:rPr lang="en-US" dirty="0" err="1" smtClean="0"/>
              <a:t>sekilde</a:t>
            </a:r>
            <a:r>
              <a:rPr lang="en-US" dirty="0" smtClean="0"/>
              <a:t> </a:t>
            </a:r>
            <a:r>
              <a:rPr lang="en-US" dirty="0" err="1" smtClean="0"/>
              <a:t>programlanabilir</a:t>
            </a:r>
            <a:endParaRPr lang="en-US" dirty="0" smtClean="0"/>
          </a:p>
          <a:p>
            <a:pPr lvl="1"/>
            <a:r>
              <a:rPr lang="en-US" dirty="0" smtClean="0"/>
              <a:t>PC ‘de, </a:t>
            </a:r>
            <a:r>
              <a:rPr lang="en-US" b="1" dirty="0" smtClean="0"/>
              <a:t>NOT(OUT2)</a:t>
            </a:r>
            <a:r>
              <a:rPr lang="en-US" dirty="0" smtClean="0"/>
              <a:t> </a:t>
            </a:r>
            <a:r>
              <a:rPr lang="en-US" dirty="0" err="1" smtClean="0"/>
              <a:t>sinyali</a:t>
            </a:r>
            <a:r>
              <a:rPr lang="en-US" dirty="0" smtClean="0"/>
              <a:t> </a:t>
            </a:r>
            <a:r>
              <a:rPr lang="en-US" dirty="0" err="1" smtClean="0"/>
              <a:t>lojik</a:t>
            </a:r>
            <a:r>
              <a:rPr lang="en-US" dirty="0" smtClean="0"/>
              <a:t> </a:t>
            </a:r>
            <a:r>
              <a:rPr lang="en-US" dirty="0" err="1" smtClean="0"/>
              <a:t>kapi</a:t>
            </a:r>
            <a:r>
              <a:rPr lang="en-US" dirty="0" smtClean="0"/>
              <a:t> </a:t>
            </a:r>
            <a:r>
              <a:rPr lang="en-US" dirty="0" err="1" smtClean="0"/>
              <a:t>kullanilarak</a:t>
            </a:r>
            <a:r>
              <a:rPr lang="en-US" dirty="0" smtClean="0"/>
              <a:t> </a:t>
            </a:r>
            <a:r>
              <a:rPr lang="en-US" b="1" dirty="0" smtClean="0"/>
              <a:t>INTR</a:t>
            </a:r>
            <a:r>
              <a:rPr lang="en-US" dirty="0" smtClean="0"/>
              <a:t> </a:t>
            </a:r>
            <a:r>
              <a:rPr lang="en-US" dirty="0" err="1" smtClean="0"/>
              <a:t>sinyaliyle</a:t>
            </a:r>
            <a:r>
              <a:rPr lang="en-US" dirty="0" smtClean="0"/>
              <a:t> </a:t>
            </a:r>
            <a:r>
              <a:rPr lang="en-US" dirty="0" err="1" smtClean="0"/>
              <a:t>birlestirilir</a:t>
            </a:r>
            <a:r>
              <a:rPr lang="en-US" dirty="0" smtClean="0"/>
              <a:t>; </a:t>
            </a:r>
            <a:r>
              <a:rPr lang="en-US" dirty="0" err="1" smtClean="0"/>
              <a:t>boylelikle</a:t>
            </a:r>
            <a:r>
              <a:rPr lang="en-US" dirty="0" smtClean="0"/>
              <a:t> MODEM </a:t>
            </a:r>
            <a:r>
              <a:rPr lang="en-US" dirty="0" err="1" smtClean="0"/>
              <a:t>kontrol</a:t>
            </a:r>
            <a:r>
              <a:rPr lang="en-US" dirty="0" smtClean="0"/>
              <a:t> </a:t>
            </a:r>
            <a:r>
              <a:rPr lang="en-US" dirty="0" err="1" smtClean="0"/>
              <a:t>kaydedicisindeki</a:t>
            </a:r>
            <a:r>
              <a:rPr lang="en-US" dirty="0" smtClean="0"/>
              <a:t> OUT2 </a:t>
            </a:r>
            <a:r>
              <a:rPr lang="en-US" dirty="0" err="1" smtClean="0"/>
              <a:t>biti</a:t>
            </a:r>
            <a:r>
              <a:rPr lang="en-US" dirty="0" smtClean="0"/>
              <a:t> </a:t>
            </a:r>
            <a:r>
              <a:rPr lang="en-US" b="1" dirty="0" err="1" smtClean="0"/>
              <a:t>genel</a:t>
            </a:r>
            <a:r>
              <a:rPr lang="en-US" b="1" dirty="0" smtClean="0"/>
              <a:t> (master) </a:t>
            </a:r>
            <a:r>
              <a:rPr lang="en-US" b="1" dirty="0" err="1" smtClean="0"/>
              <a:t>kesme</a:t>
            </a:r>
            <a:r>
              <a:rPr lang="en-US" b="1" dirty="0" smtClean="0"/>
              <a:t> </a:t>
            </a:r>
            <a:r>
              <a:rPr lang="en-US" b="1" dirty="0" err="1" smtClean="0"/>
              <a:t>yetkilendirme</a:t>
            </a:r>
            <a:r>
              <a:rPr lang="en-US" b="1" dirty="0" smtClean="0"/>
              <a:t> </a:t>
            </a:r>
            <a:r>
              <a:rPr lang="en-US" b="1" dirty="0" err="1" smtClean="0"/>
              <a:t>biti</a:t>
            </a:r>
            <a:r>
              <a:rPr lang="en-US" b="1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kullanilmis</a:t>
            </a:r>
            <a:r>
              <a:rPr lang="en-US" dirty="0" smtClean="0"/>
              <a:t> </a:t>
            </a:r>
            <a:r>
              <a:rPr lang="en-US" dirty="0" err="1" smtClean="0"/>
              <a:t>olur</a:t>
            </a:r>
            <a:endParaRPr lang="en-US" dirty="0" smtClean="0"/>
          </a:p>
          <a:p>
            <a:pPr lvl="2"/>
            <a:r>
              <a:rPr lang="en-US" b="1" dirty="0" smtClean="0"/>
              <a:t>OUT2 </a:t>
            </a:r>
            <a:r>
              <a:rPr lang="en-US" b="1" dirty="0" err="1" smtClean="0"/>
              <a:t>biti</a:t>
            </a:r>
            <a:r>
              <a:rPr lang="en-US" b="1" dirty="0" smtClean="0"/>
              <a:t> = 0 </a:t>
            </a:r>
            <a:r>
              <a:rPr lang="en-US" dirty="0" smtClean="0">
                <a:sym typeface="Wingdings" pitchFamily="2" charset="2"/>
              </a:rPr>
              <a:t> Tum UART </a:t>
            </a:r>
            <a:r>
              <a:rPr lang="en-US" dirty="0" err="1" smtClean="0">
                <a:sym typeface="Wingdings" pitchFamily="2" charset="2"/>
              </a:rPr>
              <a:t>kesmeleri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b="1" dirty="0" err="1" smtClean="0">
                <a:sym typeface="Wingdings" pitchFamily="2" charset="2"/>
              </a:rPr>
              <a:t>yetkisizlendirilir</a:t>
            </a:r>
            <a:endParaRPr lang="en-US" b="1" dirty="0" smtClean="0">
              <a:sym typeface="Wingdings" pitchFamily="2" charset="2"/>
            </a:endParaRPr>
          </a:p>
          <a:p>
            <a:pPr lvl="2"/>
            <a:r>
              <a:rPr lang="en-US" b="1" dirty="0"/>
              <a:t>OUT2 </a:t>
            </a:r>
            <a:r>
              <a:rPr lang="en-US" b="1" dirty="0" err="1"/>
              <a:t>biti</a:t>
            </a:r>
            <a:r>
              <a:rPr lang="en-US" b="1" dirty="0"/>
              <a:t> = </a:t>
            </a:r>
            <a:r>
              <a:rPr lang="en-US" b="1" dirty="0" smtClean="0"/>
              <a:t>1 </a:t>
            </a:r>
            <a:r>
              <a:rPr lang="en-US" dirty="0">
                <a:sym typeface="Wingdings" pitchFamily="2" charset="2"/>
              </a:rPr>
              <a:t> Tum UART </a:t>
            </a:r>
            <a:r>
              <a:rPr lang="en-US" dirty="0" err="1">
                <a:sym typeface="Wingdings" pitchFamily="2" charset="2"/>
              </a:rPr>
              <a:t>kesmeleri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b="1" dirty="0" err="1" smtClean="0">
                <a:sym typeface="Wingdings" pitchFamily="2" charset="2"/>
              </a:rPr>
              <a:t>yetkilendirilir</a:t>
            </a:r>
            <a:endParaRPr lang="en-US" b="1" dirty="0" smtClean="0">
              <a:sym typeface="Wingdings" pitchFamily="2" charset="2"/>
            </a:endParaRPr>
          </a:p>
          <a:p>
            <a:r>
              <a:rPr lang="en-US" b="1" dirty="0" smtClean="0">
                <a:solidFill>
                  <a:srgbClr val="FF0000"/>
                </a:solidFill>
                <a:sym typeface="Wingdings" pitchFamily="2" charset="2"/>
              </a:rPr>
              <a:t>SIN (I): </a:t>
            </a:r>
            <a:r>
              <a:rPr lang="en-US" dirty="0" smtClean="0">
                <a:sym typeface="Wingdings" pitchFamily="2" charset="2"/>
              </a:rPr>
              <a:t>Seri </a:t>
            </a:r>
            <a:r>
              <a:rPr lang="en-US" dirty="0" err="1" smtClean="0">
                <a:sym typeface="Wingdings" pitchFamily="2" charset="2"/>
              </a:rPr>
              <a:t>giris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verisi</a:t>
            </a:r>
            <a:endParaRPr lang="en-US" dirty="0" smtClean="0">
              <a:sym typeface="Wingdings" pitchFamily="2" charset="2"/>
            </a:endParaRPr>
          </a:p>
          <a:p>
            <a:r>
              <a:rPr lang="en-US" b="1" dirty="0" smtClean="0">
                <a:solidFill>
                  <a:srgbClr val="FF0000"/>
                </a:solidFill>
                <a:sym typeface="Wingdings" pitchFamily="2" charset="2"/>
              </a:rPr>
              <a:t>SOUT (O): </a:t>
            </a:r>
            <a:r>
              <a:rPr lang="en-US" dirty="0" smtClean="0">
                <a:sym typeface="Wingdings" pitchFamily="2" charset="2"/>
              </a:rPr>
              <a:t>Seri </a:t>
            </a:r>
            <a:r>
              <a:rPr lang="en-US" dirty="0" err="1" smtClean="0">
                <a:sym typeface="Wingdings" pitchFamily="2" charset="2"/>
              </a:rPr>
              <a:t>cikis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verisi</a:t>
            </a:r>
            <a:endParaRPr lang="en-US" dirty="0" smtClean="0">
              <a:sym typeface="Wingdings" pitchFamily="2" charset="2"/>
            </a:endParaRPr>
          </a:p>
          <a:p>
            <a:r>
              <a:rPr lang="en-US" b="1" dirty="0" smtClean="0">
                <a:solidFill>
                  <a:srgbClr val="FF0000"/>
                </a:solidFill>
                <a:sym typeface="Wingdings" pitchFamily="2" charset="2"/>
              </a:rPr>
              <a:t>XTAL1, XTAL2 (n/a): </a:t>
            </a:r>
            <a:r>
              <a:rPr lang="en-US" dirty="0" err="1" smtClean="0">
                <a:sym typeface="Wingdings" pitchFamily="2" charset="2"/>
              </a:rPr>
              <a:t>Harici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b="1" dirty="0" err="1" smtClean="0">
                <a:sym typeface="Wingdings" pitchFamily="2" charset="2"/>
              </a:rPr>
              <a:t>kristal</a:t>
            </a:r>
            <a:r>
              <a:rPr lang="en-US" b="1" dirty="0" smtClean="0">
                <a:sym typeface="Wingdings" pitchFamily="2" charset="2"/>
              </a:rPr>
              <a:t>/</a:t>
            </a:r>
            <a:r>
              <a:rPr lang="en-US" b="1" dirty="0" err="1" smtClean="0">
                <a:sym typeface="Wingdings" pitchFamily="2" charset="2"/>
              </a:rPr>
              <a:t>osilator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r</a:t>
            </a:r>
            <a:r>
              <a:rPr lang="en-US" dirty="0" err="1" smtClean="0">
                <a:sym typeface="Wingdings" pitchFamily="2" charset="2"/>
              </a:rPr>
              <a:t>eferans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isareti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3551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UART 8250/16450 – </a:t>
            </a:r>
            <a:r>
              <a:rPr lang="en-US" sz="3200" dirty="0" err="1" smtClean="0">
                <a:solidFill>
                  <a:srgbClr val="0070C0"/>
                </a:solidFill>
              </a:rPr>
              <a:t>Bacak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Baglantilari</a:t>
            </a:r>
            <a:r>
              <a:rPr lang="en-US" sz="3200" dirty="0" smtClean="0">
                <a:solidFill>
                  <a:srgbClr val="0070C0"/>
                </a:solidFill>
              </a:rPr>
              <a:t> (</a:t>
            </a:r>
            <a:r>
              <a:rPr lang="en-US" sz="3200" dirty="0" err="1" smtClean="0">
                <a:solidFill>
                  <a:srgbClr val="0070C0"/>
                </a:solidFill>
              </a:rPr>
              <a:t>devam</a:t>
            </a:r>
            <a:r>
              <a:rPr lang="en-US" sz="3200" dirty="0" smtClean="0">
                <a:solidFill>
                  <a:srgbClr val="0070C0"/>
                </a:solidFill>
              </a:rPr>
              <a:t>)</a:t>
            </a:r>
            <a:endParaRPr lang="tr-TR" sz="3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48072"/>
            <a:ext cx="8229600" cy="609329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Modem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</a:rPr>
              <a:t>Kontrol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2">
                    <a:lumMod val="50000"/>
                  </a:schemeClr>
                </a:solidFill>
              </a:rPr>
              <a:t>Isaretleri</a:t>
            </a:r>
            <a:r>
              <a:rPr lang="en-US" sz="2800" b="1" dirty="0" smtClean="0">
                <a:solidFill>
                  <a:schemeClr val="accent2">
                    <a:lumMod val="50000"/>
                  </a:schemeClr>
                </a:solidFill>
              </a:rPr>
              <a:t>: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NOT(CTS) (I) – </a:t>
            </a:r>
            <a:r>
              <a:rPr lang="en-US" sz="2400" b="1" i="1" dirty="0" smtClean="0">
                <a:solidFill>
                  <a:srgbClr val="FF0000"/>
                </a:solidFill>
              </a:rPr>
              <a:t>Clear to Send</a:t>
            </a:r>
            <a:r>
              <a:rPr lang="en-US" sz="2400" b="1" dirty="0" smtClean="0">
                <a:solidFill>
                  <a:srgbClr val="FF0000"/>
                </a:solidFill>
              </a:rPr>
              <a:t>:</a:t>
            </a:r>
            <a:r>
              <a:rPr lang="en-US" sz="2400" dirty="0" smtClean="0"/>
              <a:t> Bu </a:t>
            </a:r>
            <a:r>
              <a:rPr lang="en-US" sz="2400" dirty="0" err="1" smtClean="0"/>
              <a:t>giristeki</a:t>
            </a:r>
            <a:r>
              <a:rPr lang="en-US" sz="2400" dirty="0" smtClean="0"/>
              <a:t> </a:t>
            </a:r>
            <a:r>
              <a:rPr lang="en-US" sz="2400" dirty="0" err="1" smtClean="0"/>
              <a:t>sinyalin</a:t>
            </a:r>
            <a:r>
              <a:rPr lang="en-US" sz="2400" dirty="0" smtClean="0"/>
              <a:t> </a:t>
            </a:r>
            <a:r>
              <a:rPr lang="en-US" sz="2400" b="1" dirty="0" err="1" smtClean="0"/>
              <a:t>alcak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seviyede</a:t>
            </a:r>
            <a:r>
              <a:rPr lang="en-US" sz="2400" dirty="0" smtClean="0"/>
              <a:t> </a:t>
            </a:r>
            <a:r>
              <a:rPr lang="en-US" sz="2400" dirty="0" err="1" smtClean="0"/>
              <a:t>olmasi</a:t>
            </a:r>
            <a:r>
              <a:rPr lang="en-US" sz="2400" dirty="0" smtClean="0"/>
              <a:t> MODEM ‘in UART </a:t>
            </a:r>
            <a:r>
              <a:rPr lang="en-US" sz="2400" dirty="0" err="1" smtClean="0"/>
              <a:t>ile</a:t>
            </a:r>
            <a:r>
              <a:rPr lang="en-US" sz="2400" dirty="0" smtClean="0"/>
              <a:t> </a:t>
            </a:r>
            <a:r>
              <a:rPr lang="en-US" sz="2400" dirty="0" err="1" smtClean="0"/>
              <a:t>veri</a:t>
            </a:r>
            <a:r>
              <a:rPr lang="en-US" sz="2400" dirty="0" smtClean="0"/>
              <a:t> </a:t>
            </a:r>
            <a:r>
              <a:rPr lang="en-US" sz="2400" dirty="0" err="1" smtClean="0"/>
              <a:t>alisverisine</a:t>
            </a:r>
            <a:r>
              <a:rPr lang="en-US" sz="2400" dirty="0" smtClean="0"/>
              <a:t> </a:t>
            </a:r>
            <a:r>
              <a:rPr lang="en-US" sz="2400" dirty="0" err="1" smtClean="0"/>
              <a:t>hazir</a:t>
            </a:r>
            <a:r>
              <a:rPr lang="en-US" sz="2400" dirty="0" smtClean="0"/>
              <a:t> </a:t>
            </a:r>
            <a:r>
              <a:rPr lang="en-US" sz="2400" dirty="0" err="1" smtClean="0"/>
              <a:t>oldugu</a:t>
            </a:r>
            <a:r>
              <a:rPr lang="en-US" sz="2400" dirty="0" smtClean="0"/>
              <a:t> </a:t>
            </a:r>
            <a:r>
              <a:rPr lang="en-US" sz="2400" dirty="0" err="1" smtClean="0"/>
              <a:t>anlamina</a:t>
            </a:r>
            <a:r>
              <a:rPr lang="en-US" sz="2400" dirty="0" smtClean="0"/>
              <a:t> </a:t>
            </a:r>
            <a:r>
              <a:rPr lang="en-US" sz="2400" dirty="0" err="1" smtClean="0"/>
              <a:t>gelir</a:t>
            </a:r>
            <a:r>
              <a:rPr lang="en-US" sz="2400" dirty="0" smtClean="0"/>
              <a:t> (</a:t>
            </a:r>
            <a:r>
              <a:rPr lang="en-US" sz="2400" b="1" dirty="0" smtClean="0"/>
              <a:t>UART, MODEM ‘e </a:t>
            </a:r>
            <a:r>
              <a:rPr lang="en-US" sz="2400" b="1" dirty="0" err="1" smtClean="0"/>
              <a:t>veri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gonderebilir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smtClean="0"/>
              <a:t>Bu </a:t>
            </a:r>
            <a:r>
              <a:rPr lang="en-US" sz="2000" dirty="0" err="1" smtClean="0"/>
              <a:t>sinyal</a:t>
            </a:r>
            <a:r>
              <a:rPr lang="en-US" sz="2000" dirty="0" smtClean="0"/>
              <a:t> MODEM ‘in </a:t>
            </a:r>
            <a:r>
              <a:rPr lang="en-US" sz="2000" dirty="0" err="1" smtClean="0"/>
              <a:t>mevcut</a:t>
            </a:r>
            <a:r>
              <a:rPr lang="en-US" sz="2000" dirty="0" smtClean="0"/>
              <a:t> </a:t>
            </a:r>
            <a:r>
              <a:rPr lang="en-US" sz="2000" dirty="0" err="1" smtClean="0"/>
              <a:t>durumuna</a:t>
            </a:r>
            <a:r>
              <a:rPr lang="en-US" sz="2000" dirty="0" smtClean="0"/>
              <a:t> </a:t>
            </a:r>
            <a:r>
              <a:rPr lang="en-US" sz="2000" dirty="0" err="1" smtClean="0"/>
              <a:t>dair</a:t>
            </a:r>
            <a:r>
              <a:rPr lang="en-US" sz="2000" dirty="0" smtClean="0"/>
              <a:t> </a:t>
            </a:r>
            <a:r>
              <a:rPr lang="en-US" sz="2000" dirty="0" err="1" smtClean="0"/>
              <a:t>bilgi</a:t>
            </a:r>
            <a:r>
              <a:rPr lang="en-US" sz="2000" dirty="0" smtClean="0"/>
              <a:t> </a:t>
            </a:r>
            <a:r>
              <a:rPr lang="en-US" sz="2000" dirty="0" err="1" smtClean="0"/>
              <a:t>tasir</a:t>
            </a:r>
            <a:r>
              <a:rPr lang="en-US" sz="2000" dirty="0" smtClean="0"/>
              <a:t> </a:t>
            </a:r>
            <a:r>
              <a:rPr lang="en-US" sz="2000" dirty="0" err="1" smtClean="0"/>
              <a:t>ve</a:t>
            </a:r>
            <a:r>
              <a:rPr lang="en-US" sz="2000" dirty="0" smtClean="0"/>
              <a:t> CPU </a:t>
            </a:r>
            <a:r>
              <a:rPr lang="en-US" sz="2000" dirty="0" err="1" smtClean="0"/>
              <a:t>tarafindan</a:t>
            </a:r>
            <a:r>
              <a:rPr lang="en-US" sz="2000" dirty="0" smtClean="0"/>
              <a:t> </a:t>
            </a:r>
            <a:r>
              <a:rPr lang="en-US" sz="2000" b="1" dirty="0" smtClean="0"/>
              <a:t>MODEM durum </a:t>
            </a:r>
            <a:r>
              <a:rPr lang="en-US" sz="2000" b="1" dirty="0" err="1" smtClean="0"/>
              <a:t>kaydedicisi</a:t>
            </a:r>
            <a:r>
              <a:rPr lang="en-US" sz="2000" b="1" dirty="0" smtClean="0"/>
              <a:t> </a:t>
            </a:r>
            <a:r>
              <a:rPr lang="en-US" sz="2000" dirty="0" smtClean="0"/>
              <a:t>(</a:t>
            </a:r>
            <a:r>
              <a:rPr lang="en-US" sz="2000" i="1" dirty="0" smtClean="0"/>
              <a:t>MODEM Status Register</a:t>
            </a:r>
            <a:r>
              <a:rPr lang="en-US" sz="2000" dirty="0" smtClean="0"/>
              <a:t>) </a:t>
            </a:r>
            <a:r>
              <a:rPr lang="en-US" sz="2000" dirty="0" err="1" smtClean="0"/>
              <a:t>okunarak</a:t>
            </a:r>
            <a:r>
              <a:rPr lang="en-US" sz="2000" dirty="0" smtClean="0"/>
              <a:t> (</a:t>
            </a:r>
            <a:r>
              <a:rPr lang="en-US" sz="2000" i="1" dirty="0" smtClean="0"/>
              <a:t>bit 4 (</a:t>
            </a:r>
            <a:r>
              <a:rPr lang="en-US" sz="2000" i="1" dirty="0"/>
              <a:t>CTS </a:t>
            </a:r>
            <a:r>
              <a:rPr lang="en-US" sz="2000" i="1" dirty="0" err="1" smtClean="0"/>
              <a:t>biti</a:t>
            </a:r>
            <a:r>
              <a:rPr lang="en-US" sz="2000" i="1" dirty="0" smtClean="0"/>
              <a:t>) ‘un </a:t>
            </a:r>
            <a:r>
              <a:rPr lang="en-US" sz="2000" i="1" dirty="0" err="1" smtClean="0"/>
              <a:t>tumleyeni</a:t>
            </a:r>
            <a:r>
              <a:rPr lang="en-US" sz="2000" dirty="0" smtClean="0"/>
              <a:t>) </a:t>
            </a:r>
            <a:r>
              <a:rPr lang="en-US" sz="2000" dirty="0" err="1" smtClean="0"/>
              <a:t>elde</a:t>
            </a:r>
            <a:r>
              <a:rPr lang="en-US" sz="2000" dirty="0" smtClean="0"/>
              <a:t> </a:t>
            </a:r>
            <a:r>
              <a:rPr lang="en-US" sz="2000" dirty="0" err="1" smtClean="0"/>
              <a:t>edilebilir</a:t>
            </a:r>
            <a:endParaRPr lang="en-US" sz="2000" dirty="0" smtClean="0"/>
          </a:p>
          <a:p>
            <a:pPr lvl="1"/>
            <a:r>
              <a:rPr lang="en-US" sz="2000" dirty="0" smtClean="0"/>
              <a:t>MODEM durum </a:t>
            </a:r>
            <a:r>
              <a:rPr lang="en-US" sz="2000" dirty="0" err="1" smtClean="0"/>
              <a:t>kaydedicisindeki</a:t>
            </a:r>
            <a:r>
              <a:rPr lang="en-US" sz="2000" dirty="0" smtClean="0"/>
              <a:t> CTS </a:t>
            </a:r>
            <a:r>
              <a:rPr lang="en-US" sz="2000" dirty="0" err="1" smtClean="0"/>
              <a:t>bitinin</a:t>
            </a:r>
            <a:r>
              <a:rPr lang="en-US" sz="2000" dirty="0" smtClean="0"/>
              <a:t> </a:t>
            </a:r>
            <a:r>
              <a:rPr lang="en-US" sz="2000" b="1" dirty="0" smtClean="0"/>
              <a:t>her durum </a:t>
            </a:r>
            <a:r>
              <a:rPr lang="en-US" sz="2000" b="1" dirty="0" err="1" smtClean="0"/>
              <a:t>degistirisinde</a:t>
            </a:r>
            <a:r>
              <a:rPr lang="en-US" sz="2000" b="1" dirty="0" smtClean="0"/>
              <a:t> </a:t>
            </a:r>
            <a:r>
              <a:rPr lang="en-US" sz="2000" dirty="0" smtClean="0"/>
              <a:t>(</a:t>
            </a:r>
            <a:r>
              <a:rPr lang="en-US" sz="2000" b="1" dirty="0" smtClean="0"/>
              <a:t>1</a:t>
            </a:r>
            <a:r>
              <a:rPr lang="en-US" sz="2000" b="1" dirty="0" smtClean="0">
                <a:sym typeface="Wingdings" pitchFamily="2" charset="2"/>
              </a:rPr>
              <a:t>0</a:t>
            </a:r>
            <a:r>
              <a:rPr lang="en-US" sz="2000" dirty="0" smtClean="0"/>
              <a:t>), </a:t>
            </a:r>
            <a:r>
              <a:rPr lang="en-US" sz="2000" dirty="0" err="1" smtClean="0"/>
              <a:t>eger</a:t>
            </a:r>
            <a:r>
              <a:rPr lang="en-US" sz="2000" dirty="0" smtClean="0"/>
              <a:t> </a:t>
            </a:r>
            <a:r>
              <a:rPr lang="en-US" sz="2000" b="1" dirty="0" smtClean="0"/>
              <a:t>MODEM durum </a:t>
            </a:r>
            <a:r>
              <a:rPr lang="en-US" sz="2000" b="1" dirty="0" err="1" smtClean="0"/>
              <a:t>kesmesi</a:t>
            </a:r>
            <a:r>
              <a:rPr lang="en-US" sz="2000" b="1" dirty="0" smtClean="0"/>
              <a:t> </a:t>
            </a:r>
            <a:r>
              <a:rPr lang="en-US" sz="2000" dirty="0" smtClean="0"/>
              <a:t>(</a:t>
            </a:r>
            <a:r>
              <a:rPr lang="en-US" sz="2000" i="1" dirty="0" smtClean="0"/>
              <a:t>MODEM Status Interrupt</a:t>
            </a:r>
            <a:r>
              <a:rPr lang="en-US" sz="2000" dirty="0" smtClean="0"/>
              <a:t>) </a:t>
            </a:r>
            <a:r>
              <a:rPr lang="en-US" sz="2000" dirty="0" err="1" smtClean="0"/>
              <a:t>yetkilendirilmis</a:t>
            </a:r>
            <a:r>
              <a:rPr lang="en-US" sz="2000" dirty="0" smtClean="0"/>
              <a:t> </a:t>
            </a:r>
            <a:r>
              <a:rPr lang="en-US" sz="2000" dirty="0" err="1" smtClean="0"/>
              <a:t>ise</a:t>
            </a:r>
            <a:r>
              <a:rPr lang="en-US" sz="2000" dirty="0" smtClean="0"/>
              <a:t>, </a:t>
            </a:r>
            <a:r>
              <a:rPr lang="en-US" sz="2000" dirty="0" err="1" smtClean="0"/>
              <a:t>bir</a:t>
            </a:r>
            <a:r>
              <a:rPr lang="en-US" sz="2000" dirty="0" smtClean="0"/>
              <a:t> </a:t>
            </a:r>
            <a:r>
              <a:rPr lang="en-US" sz="2000" dirty="0" err="1" smtClean="0"/>
              <a:t>kesme</a:t>
            </a:r>
            <a:r>
              <a:rPr lang="en-US" sz="2000" dirty="0" smtClean="0"/>
              <a:t> </a:t>
            </a:r>
            <a:r>
              <a:rPr lang="en-US" sz="2000" dirty="0" err="1" smtClean="0"/>
              <a:t>istegi</a:t>
            </a:r>
            <a:r>
              <a:rPr lang="en-US" sz="2000" dirty="0" smtClean="0"/>
              <a:t> </a:t>
            </a:r>
            <a:r>
              <a:rPr lang="en-US" sz="2000" dirty="0" err="1" smtClean="0"/>
              <a:t>uretilir</a:t>
            </a:r>
            <a:endParaRPr lang="en-US" sz="2000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NOT(DCD) (I) – </a:t>
            </a:r>
            <a:r>
              <a:rPr lang="en-US" sz="2400" b="1" i="1" dirty="0" smtClean="0">
                <a:solidFill>
                  <a:srgbClr val="FF0000"/>
                </a:solidFill>
              </a:rPr>
              <a:t>Data Carrier Detect</a:t>
            </a:r>
            <a:r>
              <a:rPr lang="en-US" sz="2400" b="1" dirty="0" smtClean="0">
                <a:solidFill>
                  <a:srgbClr val="FF0000"/>
                </a:solidFill>
              </a:rPr>
              <a:t>: </a:t>
            </a:r>
            <a:r>
              <a:rPr lang="en-US" sz="2400" dirty="0" smtClean="0"/>
              <a:t>Bu </a:t>
            </a:r>
            <a:r>
              <a:rPr lang="en-US" sz="2400" dirty="0" err="1" smtClean="0"/>
              <a:t>giristeki</a:t>
            </a:r>
            <a:r>
              <a:rPr lang="en-US" sz="2400" dirty="0" smtClean="0"/>
              <a:t> </a:t>
            </a:r>
            <a:r>
              <a:rPr lang="en-US" sz="2400" dirty="0" err="1" smtClean="0"/>
              <a:t>sinyalin</a:t>
            </a:r>
            <a:r>
              <a:rPr lang="en-US" sz="2400" dirty="0" smtClean="0"/>
              <a:t> </a:t>
            </a:r>
            <a:r>
              <a:rPr lang="en-US" sz="2400" b="1" dirty="0" err="1" smtClean="0"/>
              <a:t>alcak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seviyede</a:t>
            </a:r>
            <a:r>
              <a:rPr lang="en-US" sz="2400" b="1" dirty="0" smtClean="0"/>
              <a:t> </a:t>
            </a:r>
            <a:r>
              <a:rPr lang="en-US" sz="2400" dirty="0" err="1" smtClean="0"/>
              <a:t>olmasi</a:t>
            </a:r>
            <a:r>
              <a:rPr lang="en-US" sz="2400" dirty="0" smtClean="0"/>
              <a:t> MODEM ‘in </a:t>
            </a:r>
            <a:r>
              <a:rPr lang="en-US" sz="2400" b="1" dirty="0" err="1" smtClean="0"/>
              <a:t>aktif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telefon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hattina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bagli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oldugu</a:t>
            </a:r>
            <a:r>
              <a:rPr lang="en-US" sz="2400" b="1" dirty="0" smtClean="0"/>
              <a:t> </a:t>
            </a:r>
            <a:r>
              <a:rPr lang="en-US" sz="2400" dirty="0" err="1" smtClean="0"/>
              <a:t>anlamina</a:t>
            </a:r>
            <a:r>
              <a:rPr lang="en-US" sz="2400" dirty="0" smtClean="0"/>
              <a:t> </a:t>
            </a:r>
            <a:r>
              <a:rPr lang="en-US" sz="2400" dirty="0" err="1" smtClean="0"/>
              <a:t>gelir</a:t>
            </a:r>
            <a:endParaRPr lang="en-US" sz="2400" dirty="0" smtClean="0"/>
          </a:p>
          <a:p>
            <a:pPr lvl="1"/>
            <a:r>
              <a:rPr lang="en-US" sz="2000" dirty="0" smtClean="0"/>
              <a:t>CPU, MODEM durum </a:t>
            </a:r>
            <a:r>
              <a:rPr lang="en-US" sz="2000" dirty="0" err="1" smtClean="0"/>
              <a:t>kaydedicisini</a:t>
            </a:r>
            <a:r>
              <a:rPr lang="en-US" sz="2000" dirty="0" smtClean="0"/>
              <a:t> (</a:t>
            </a:r>
            <a:r>
              <a:rPr lang="en-US" sz="2000" i="1" dirty="0" smtClean="0"/>
              <a:t>bit 7 (DCD </a:t>
            </a:r>
            <a:r>
              <a:rPr lang="en-US" sz="2000" i="1" dirty="0" err="1" smtClean="0"/>
              <a:t>biti</a:t>
            </a:r>
            <a:r>
              <a:rPr lang="en-US" sz="2000" i="1" dirty="0" smtClean="0"/>
              <a:t>) ‘</a:t>
            </a:r>
            <a:r>
              <a:rPr lang="en-US" sz="2000" i="1" dirty="0" err="1" smtClean="0"/>
              <a:t>nin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tumleyeni</a:t>
            </a:r>
            <a:r>
              <a:rPr lang="en-US" sz="2000" dirty="0" smtClean="0"/>
              <a:t>) </a:t>
            </a:r>
            <a:r>
              <a:rPr lang="en-US" sz="2000" dirty="0" err="1" smtClean="0"/>
              <a:t>okuyarak</a:t>
            </a:r>
            <a:r>
              <a:rPr lang="en-US" sz="2000" dirty="0" smtClean="0"/>
              <a:t> </a:t>
            </a:r>
            <a:r>
              <a:rPr lang="en-US" sz="2000" dirty="0" err="1" smtClean="0"/>
              <a:t>bu</a:t>
            </a:r>
            <a:r>
              <a:rPr lang="en-US" sz="2000" dirty="0" smtClean="0"/>
              <a:t> </a:t>
            </a:r>
            <a:r>
              <a:rPr lang="en-US" sz="2000" dirty="0" err="1" smtClean="0"/>
              <a:t>sinyalin</a:t>
            </a:r>
            <a:r>
              <a:rPr lang="en-US" sz="2000" dirty="0" smtClean="0"/>
              <a:t> </a:t>
            </a:r>
            <a:r>
              <a:rPr lang="en-US" sz="2000" dirty="0" err="1" smtClean="0"/>
              <a:t>degerini</a:t>
            </a:r>
            <a:r>
              <a:rPr lang="en-US" sz="2000" dirty="0" smtClean="0"/>
              <a:t> </a:t>
            </a:r>
            <a:r>
              <a:rPr lang="en-US" sz="2000" dirty="0" err="1" smtClean="0"/>
              <a:t>elde</a:t>
            </a:r>
            <a:r>
              <a:rPr lang="en-US" sz="2000" dirty="0" smtClean="0"/>
              <a:t> </a:t>
            </a:r>
            <a:r>
              <a:rPr lang="en-US" sz="2000" dirty="0" err="1" smtClean="0"/>
              <a:t>edebilir</a:t>
            </a:r>
            <a:endParaRPr lang="en-US" sz="2000" dirty="0" smtClean="0"/>
          </a:p>
          <a:p>
            <a:pPr lvl="1"/>
            <a:r>
              <a:rPr lang="en-US" sz="2000" dirty="0" smtClean="0"/>
              <a:t>DCD </a:t>
            </a:r>
            <a:r>
              <a:rPr lang="en-US" sz="2000" dirty="0" err="1" smtClean="0"/>
              <a:t>bitinin</a:t>
            </a:r>
            <a:r>
              <a:rPr lang="en-US" sz="2000" dirty="0" smtClean="0"/>
              <a:t> her durum </a:t>
            </a:r>
            <a:r>
              <a:rPr lang="en-US" sz="2000" dirty="0" err="1" smtClean="0"/>
              <a:t>degistirisinde</a:t>
            </a:r>
            <a:r>
              <a:rPr lang="en-US" sz="2000" dirty="0" smtClean="0"/>
              <a:t> (1</a:t>
            </a:r>
            <a:r>
              <a:rPr lang="en-US" sz="2000" dirty="0" smtClean="0">
                <a:sym typeface="Wingdings" pitchFamily="2" charset="2"/>
              </a:rPr>
              <a:t>0</a:t>
            </a:r>
            <a:r>
              <a:rPr lang="en-US" sz="2000" dirty="0" smtClean="0"/>
              <a:t>), </a:t>
            </a:r>
            <a:r>
              <a:rPr lang="en-US" sz="2000" dirty="0" err="1"/>
              <a:t>eger</a:t>
            </a:r>
            <a:r>
              <a:rPr lang="en-US" sz="2000" dirty="0"/>
              <a:t> MODEM durum </a:t>
            </a:r>
            <a:r>
              <a:rPr lang="en-US" sz="2000" dirty="0" err="1" smtClean="0"/>
              <a:t>kesmesi</a:t>
            </a:r>
            <a:r>
              <a:rPr lang="en-US" sz="2000" dirty="0" smtClean="0"/>
              <a:t> </a:t>
            </a:r>
            <a:r>
              <a:rPr lang="en-US" sz="2000" dirty="0" err="1" smtClean="0"/>
              <a:t>yetkilendirilmis</a:t>
            </a:r>
            <a:r>
              <a:rPr lang="en-US" sz="2000" dirty="0" smtClean="0"/>
              <a:t> </a:t>
            </a:r>
            <a:r>
              <a:rPr lang="en-US" sz="2000" dirty="0" err="1" smtClean="0"/>
              <a:t>ise</a:t>
            </a:r>
            <a:r>
              <a:rPr lang="en-US" sz="2000" dirty="0"/>
              <a:t>,</a:t>
            </a:r>
            <a:r>
              <a:rPr lang="en-US" sz="2000" dirty="0" smtClean="0"/>
              <a:t> </a:t>
            </a:r>
            <a:r>
              <a:rPr lang="en-US" sz="2000" dirty="0" err="1" smtClean="0"/>
              <a:t>bir</a:t>
            </a:r>
            <a:r>
              <a:rPr lang="en-US" sz="2000" dirty="0" smtClean="0"/>
              <a:t> </a:t>
            </a:r>
            <a:r>
              <a:rPr lang="en-US" sz="2000" dirty="0" err="1" smtClean="0"/>
              <a:t>kesme</a:t>
            </a:r>
            <a:r>
              <a:rPr lang="en-US" sz="2000" dirty="0" smtClean="0"/>
              <a:t> </a:t>
            </a:r>
            <a:r>
              <a:rPr lang="en-US" sz="2000" dirty="0" err="1" smtClean="0"/>
              <a:t>istegi</a:t>
            </a:r>
            <a:r>
              <a:rPr lang="en-US" sz="2000" dirty="0" smtClean="0"/>
              <a:t> </a:t>
            </a:r>
            <a:r>
              <a:rPr lang="en-US" sz="2000" dirty="0" err="1" smtClean="0"/>
              <a:t>uretilir</a:t>
            </a:r>
            <a:endParaRPr lang="en-US" sz="2000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NOT(DSR) (I) – </a:t>
            </a:r>
            <a:r>
              <a:rPr lang="en-US" sz="2400" b="1" i="1" dirty="0" smtClean="0">
                <a:solidFill>
                  <a:srgbClr val="FF0000"/>
                </a:solidFill>
              </a:rPr>
              <a:t>Data Set Ready</a:t>
            </a:r>
            <a:r>
              <a:rPr lang="en-US" sz="2400" b="1" dirty="0" smtClean="0">
                <a:solidFill>
                  <a:srgbClr val="FF0000"/>
                </a:solidFill>
              </a:rPr>
              <a:t>: </a:t>
            </a:r>
            <a:r>
              <a:rPr lang="en-US" sz="2400" dirty="0"/>
              <a:t>Bu </a:t>
            </a:r>
            <a:r>
              <a:rPr lang="en-US" sz="2400" dirty="0" err="1"/>
              <a:t>giristeki</a:t>
            </a:r>
            <a:r>
              <a:rPr lang="en-US" sz="2400" dirty="0"/>
              <a:t> </a:t>
            </a:r>
            <a:r>
              <a:rPr lang="en-US" sz="2400" dirty="0" err="1"/>
              <a:t>sinyalin</a:t>
            </a:r>
            <a:r>
              <a:rPr lang="en-US" sz="2400" dirty="0"/>
              <a:t> </a:t>
            </a:r>
            <a:r>
              <a:rPr lang="en-US" sz="2400" b="1" dirty="0" err="1"/>
              <a:t>alcak</a:t>
            </a:r>
            <a:r>
              <a:rPr lang="en-US" sz="2400" b="1" dirty="0"/>
              <a:t> </a:t>
            </a:r>
            <a:r>
              <a:rPr lang="en-US" sz="2400" b="1" dirty="0" err="1"/>
              <a:t>seviyede</a:t>
            </a:r>
            <a:r>
              <a:rPr lang="en-US" sz="2400" b="1" dirty="0"/>
              <a:t> </a:t>
            </a:r>
            <a:r>
              <a:rPr lang="en-US" sz="2400" dirty="0" err="1"/>
              <a:t>olmasi</a:t>
            </a:r>
            <a:r>
              <a:rPr lang="en-US" sz="2400" dirty="0"/>
              <a:t> MODEM ‘in </a:t>
            </a:r>
            <a:r>
              <a:rPr lang="en-US" sz="2400" dirty="0" smtClean="0"/>
              <a:t>UART </a:t>
            </a:r>
            <a:r>
              <a:rPr lang="en-US" sz="2400" dirty="0" err="1" smtClean="0"/>
              <a:t>ile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haberlesme</a:t>
            </a:r>
            <a:r>
              <a:rPr lang="en-US" sz="2400" dirty="0" smtClean="0"/>
              <a:t> </a:t>
            </a:r>
            <a:r>
              <a:rPr lang="en-US" sz="2400" dirty="0" err="1" smtClean="0"/>
              <a:t>linki</a:t>
            </a:r>
            <a:r>
              <a:rPr lang="en-US" sz="2400" dirty="0" smtClean="0"/>
              <a:t> </a:t>
            </a:r>
            <a:r>
              <a:rPr lang="en-US" sz="2400" dirty="0" err="1" smtClean="0"/>
              <a:t>kurmaya</a:t>
            </a:r>
            <a:r>
              <a:rPr lang="en-US" sz="2400" dirty="0" smtClean="0"/>
              <a:t> </a:t>
            </a:r>
            <a:r>
              <a:rPr lang="en-US" sz="2400" dirty="0" err="1" smtClean="0"/>
              <a:t>hazir</a:t>
            </a:r>
            <a:r>
              <a:rPr lang="en-US" sz="2400" dirty="0" smtClean="0"/>
              <a:t> </a:t>
            </a:r>
            <a:r>
              <a:rPr lang="en-US" sz="2400" dirty="0" err="1" smtClean="0"/>
              <a:t>oldugu</a:t>
            </a:r>
            <a:r>
              <a:rPr lang="en-US" sz="2400" dirty="0" smtClean="0"/>
              <a:t> </a:t>
            </a:r>
            <a:r>
              <a:rPr lang="en-US" sz="2400" dirty="0" err="1" smtClean="0"/>
              <a:t>anlamina</a:t>
            </a:r>
            <a:r>
              <a:rPr lang="en-US" sz="2400" dirty="0" smtClean="0"/>
              <a:t> </a:t>
            </a:r>
            <a:r>
              <a:rPr lang="en-US" sz="2400" dirty="0" err="1" smtClean="0"/>
              <a:t>gelir</a:t>
            </a:r>
            <a:r>
              <a:rPr lang="en-US" sz="2400" dirty="0" smtClean="0"/>
              <a:t> (</a:t>
            </a:r>
            <a:r>
              <a:rPr lang="en-US" sz="2400" b="1" dirty="0" smtClean="0"/>
              <a:t>MODEM, UART </a:t>
            </a:r>
            <a:r>
              <a:rPr lang="en-US" sz="2400" b="1" dirty="0" err="1" smtClean="0"/>
              <a:t>ile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konusabilecek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durumdadir</a:t>
            </a:r>
            <a:r>
              <a:rPr lang="en-US" sz="2400" dirty="0" smtClean="0"/>
              <a:t>)</a:t>
            </a:r>
            <a:endParaRPr lang="en-US" sz="2400" dirty="0"/>
          </a:p>
          <a:p>
            <a:pPr lvl="1"/>
            <a:r>
              <a:rPr lang="en-US" sz="2000" dirty="0"/>
              <a:t>CPU, MODEM durum </a:t>
            </a:r>
            <a:r>
              <a:rPr lang="en-US" sz="2000" dirty="0" err="1"/>
              <a:t>kaydedicisini</a:t>
            </a:r>
            <a:r>
              <a:rPr lang="en-US" sz="2000" dirty="0"/>
              <a:t> (</a:t>
            </a:r>
            <a:r>
              <a:rPr lang="en-US" sz="2000" i="1" dirty="0"/>
              <a:t>bit </a:t>
            </a:r>
            <a:r>
              <a:rPr lang="en-US" sz="2000" i="1" dirty="0" smtClean="0"/>
              <a:t>5 </a:t>
            </a:r>
            <a:r>
              <a:rPr lang="en-US" sz="2000" i="1" dirty="0"/>
              <a:t>(</a:t>
            </a:r>
            <a:r>
              <a:rPr lang="en-US" sz="2000" i="1" dirty="0" smtClean="0"/>
              <a:t>DSR </a:t>
            </a:r>
            <a:r>
              <a:rPr lang="en-US" sz="2000" i="1" dirty="0" err="1"/>
              <a:t>biti</a:t>
            </a:r>
            <a:r>
              <a:rPr lang="en-US" sz="2000" i="1" dirty="0"/>
              <a:t>) ‘</a:t>
            </a:r>
            <a:r>
              <a:rPr lang="en-US" sz="2000" i="1" dirty="0" err="1"/>
              <a:t>nin</a:t>
            </a:r>
            <a:r>
              <a:rPr lang="en-US" sz="2000" i="1" dirty="0"/>
              <a:t> </a:t>
            </a:r>
            <a:r>
              <a:rPr lang="en-US" sz="2000" i="1" dirty="0" err="1"/>
              <a:t>tumleyeni</a:t>
            </a:r>
            <a:r>
              <a:rPr lang="en-US" sz="2000" dirty="0"/>
              <a:t>) </a:t>
            </a:r>
            <a:r>
              <a:rPr lang="en-US" sz="2000" dirty="0" err="1"/>
              <a:t>okuyarak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sinyalin</a:t>
            </a:r>
            <a:r>
              <a:rPr lang="en-US" sz="2000" dirty="0"/>
              <a:t> </a:t>
            </a:r>
            <a:r>
              <a:rPr lang="en-US" sz="2000" dirty="0" err="1"/>
              <a:t>degerini</a:t>
            </a:r>
            <a:r>
              <a:rPr lang="en-US" sz="2000" dirty="0"/>
              <a:t> </a:t>
            </a:r>
            <a:r>
              <a:rPr lang="en-US" sz="2000" dirty="0" err="1"/>
              <a:t>elde</a:t>
            </a:r>
            <a:r>
              <a:rPr lang="en-US" sz="2000" dirty="0"/>
              <a:t> </a:t>
            </a:r>
            <a:r>
              <a:rPr lang="en-US" sz="2000" dirty="0" err="1"/>
              <a:t>edebilir</a:t>
            </a:r>
            <a:endParaRPr lang="en-US" sz="2000" dirty="0"/>
          </a:p>
          <a:p>
            <a:pPr lvl="1"/>
            <a:r>
              <a:rPr lang="en-US" sz="2000" dirty="0" smtClean="0"/>
              <a:t>DSR </a:t>
            </a:r>
            <a:r>
              <a:rPr lang="en-US" sz="2000" dirty="0" err="1"/>
              <a:t>bitinin</a:t>
            </a:r>
            <a:r>
              <a:rPr lang="en-US" sz="2000" dirty="0"/>
              <a:t> her durum </a:t>
            </a:r>
            <a:r>
              <a:rPr lang="en-US" sz="2000" dirty="0" err="1"/>
              <a:t>degistirisinde</a:t>
            </a:r>
            <a:r>
              <a:rPr lang="en-US" sz="2000" dirty="0"/>
              <a:t> (1</a:t>
            </a:r>
            <a:r>
              <a:rPr lang="en-US" sz="2000" dirty="0">
                <a:sym typeface="Wingdings" pitchFamily="2" charset="2"/>
              </a:rPr>
              <a:t>0</a:t>
            </a:r>
            <a:r>
              <a:rPr lang="en-US" sz="2000" dirty="0"/>
              <a:t>), </a:t>
            </a:r>
            <a:r>
              <a:rPr lang="en-US" sz="2000" dirty="0" err="1"/>
              <a:t>eger</a:t>
            </a:r>
            <a:r>
              <a:rPr lang="en-US" sz="2000" dirty="0"/>
              <a:t> MODEM durum </a:t>
            </a:r>
            <a:r>
              <a:rPr lang="en-US" sz="2000" dirty="0" err="1"/>
              <a:t>kesmesi</a:t>
            </a:r>
            <a:r>
              <a:rPr lang="en-US" sz="2000" dirty="0"/>
              <a:t> </a:t>
            </a:r>
            <a:r>
              <a:rPr lang="en-US" sz="2000" dirty="0" err="1"/>
              <a:t>yetkilendirilmis</a:t>
            </a:r>
            <a:r>
              <a:rPr lang="en-US" sz="2000" dirty="0"/>
              <a:t> </a:t>
            </a:r>
            <a:r>
              <a:rPr lang="en-US" sz="2000" dirty="0" err="1"/>
              <a:t>ise</a:t>
            </a:r>
            <a:r>
              <a:rPr lang="en-US" sz="2000" dirty="0"/>
              <a:t>,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kesme</a:t>
            </a:r>
            <a:r>
              <a:rPr lang="en-US" sz="2000" dirty="0"/>
              <a:t> </a:t>
            </a:r>
            <a:r>
              <a:rPr lang="en-US" sz="2000" dirty="0" err="1"/>
              <a:t>istegi</a:t>
            </a:r>
            <a:r>
              <a:rPr lang="en-US" sz="2000" dirty="0"/>
              <a:t> </a:t>
            </a:r>
            <a:r>
              <a:rPr lang="en-US" sz="2000" dirty="0" err="1" smtClean="0"/>
              <a:t>uretilir</a:t>
            </a:r>
            <a:endParaRPr lang="en-US" sz="2000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NOT(DTR</a:t>
            </a:r>
            <a:r>
              <a:rPr lang="en-US" sz="2400" b="1" dirty="0">
                <a:solidFill>
                  <a:srgbClr val="FF0000"/>
                </a:solidFill>
              </a:rPr>
              <a:t>) </a:t>
            </a:r>
            <a:r>
              <a:rPr lang="en-US" sz="2400" b="1" dirty="0" smtClean="0">
                <a:solidFill>
                  <a:srgbClr val="FF0000"/>
                </a:solidFill>
              </a:rPr>
              <a:t>(O) </a:t>
            </a:r>
            <a:r>
              <a:rPr lang="en-US" sz="2400" b="1" dirty="0">
                <a:solidFill>
                  <a:srgbClr val="FF0000"/>
                </a:solidFill>
              </a:rPr>
              <a:t>– </a:t>
            </a:r>
            <a:r>
              <a:rPr lang="en-US" sz="2400" b="1" i="1" dirty="0">
                <a:solidFill>
                  <a:srgbClr val="FF0000"/>
                </a:solidFill>
              </a:rPr>
              <a:t>Data </a:t>
            </a:r>
            <a:r>
              <a:rPr lang="en-US" sz="2400" b="1" i="1" dirty="0" smtClean="0">
                <a:solidFill>
                  <a:srgbClr val="FF0000"/>
                </a:solidFill>
              </a:rPr>
              <a:t>Terminal Ready</a:t>
            </a:r>
            <a:r>
              <a:rPr lang="en-US" sz="2400" b="1" dirty="0">
                <a:solidFill>
                  <a:srgbClr val="FF0000"/>
                </a:solidFill>
              </a:rPr>
              <a:t>: </a:t>
            </a:r>
            <a:r>
              <a:rPr lang="en-US" sz="2400" dirty="0"/>
              <a:t>Bu </a:t>
            </a:r>
            <a:r>
              <a:rPr lang="en-US" sz="2400" dirty="0" err="1"/>
              <a:t>giristeki</a:t>
            </a:r>
            <a:r>
              <a:rPr lang="en-US" sz="2400" dirty="0"/>
              <a:t> </a:t>
            </a:r>
            <a:r>
              <a:rPr lang="en-US" sz="2400" dirty="0" err="1"/>
              <a:t>sinyalin</a:t>
            </a:r>
            <a:r>
              <a:rPr lang="en-US" sz="2400" dirty="0"/>
              <a:t> </a:t>
            </a:r>
            <a:r>
              <a:rPr lang="en-US" sz="2400" b="1" dirty="0" err="1"/>
              <a:t>alcak</a:t>
            </a:r>
            <a:r>
              <a:rPr lang="en-US" sz="2400" b="1" dirty="0"/>
              <a:t> </a:t>
            </a:r>
            <a:r>
              <a:rPr lang="en-US" sz="2400" b="1" dirty="0" err="1"/>
              <a:t>seviyede</a:t>
            </a:r>
            <a:r>
              <a:rPr lang="en-US" sz="2400" b="1" dirty="0"/>
              <a:t> </a:t>
            </a:r>
            <a:r>
              <a:rPr lang="en-US" sz="2400" dirty="0" err="1"/>
              <a:t>olmasi</a:t>
            </a:r>
            <a:r>
              <a:rPr lang="en-US" sz="2400" dirty="0"/>
              <a:t> </a:t>
            </a:r>
            <a:r>
              <a:rPr lang="en-US" sz="2400" dirty="0" smtClean="0"/>
              <a:t>UART </a:t>
            </a:r>
            <a:r>
              <a:rPr lang="en-US" sz="2400" dirty="0"/>
              <a:t>‘in </a:t>
            </a:r>
            <a:r>
              <a:rPr lang="en-US" sz="2400" dirty="0" smtClean="0"/>
              <a:t>MODEM </a:t>
            </a:r>
            <a:r>
              <a:rPr lang="en-US" sz="2400" dirty="0" err="1" smtClean="0"/>
              <a:t>ile</a:t>
            </a:r>
            <a:r>
              <a:rPr lang="en-US" sz="2400" dirty="0" smtClean="0"/>
              <a:t> </a:t>
            </a:r>
            <a:r>
              <a:rPr lang="en-US" sz="2400" dirty="0" err="1"/>
              <a:t>bir</a:t>
            </a:r>
            <a:r>
              <a:rPr lang="en-US" sz="2400" dirty="0"/>
              <a:t> </a:t>
            </a:r>
            <a:r>
              <a:rPr lang="en-US" sz="2400" dirty="0" err="1"/>
              <a:t>haberlesme</a:t>
            </a:r>
            <a:r>
              <a:rPr lang="en-US" sz="2400" dirty="0"/>
              <a:t> </a:t>
            </a:r>
            <a:r>
              <a:rPr lang="en-US" sz="2400" dirty="0" err="1"/>
              <a:t>linki</a:t>
            </a:r>
            <a:r>
              <a:rPr lang="en-US" sz="2400" dirty="0"/>
              <a:t> </a:t>
            </a:r>
            <a:r>
              <a:rPr lang="en-US" sz="2400" dirty="0" err="1"/>
              <a:t>kurmaya</a:t>
            </a:r>
            <a:r>
              <a:rPr lang="en-US" sz="2400" dirty="0"/>
              <a:t> </a:t>
            </a:r>
            <a:r>
              <a:rPr lang="en-US" sz="2400" dirty="0" err="1"/>
              <a:t>hazir</a:t>
            </a:r>
            <a:r>
              <a:rPr lang="en-US" sz="2400" dirty="0"/>
              <a:t> </a:t>
            </a:r>
            <a:r>
              <a:rPr lang="en-US" sz="2400" dirty="0" err="1"/>
              <a:t>oldugu</a:t>
            </a:r>
            <a:r>
              <a:rPr lang="en-US" sz="2400" dirty="0"/>
              <a:t> </a:t>
            </a:r>
            <a:r>
              <a:rPr lang="en-US" sz="2400" dirty="0" err="1"/>
              <a:t>anlamina</a:t>
            </a:r>
            <a:r>
              <a:rPr lang="en-US" sz="2400" dirty="0"/>
              <a:t> </a:t>
            </a:r>
            <a:r>
              <a:rPr lang="en-US" sz="2400" dirty="0" err="1"/>
              <a:t>gelir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b="1" dirty="0"/>
              <a:t>UART</a:t>
            </a:r>
            <a:r>
              <a:rPr lang="en-US" sz="2400" b="1" dirty="0" smtClean="0"/>
              <a:t>, MODEM </a:t>
            </a:r>
            <a:r>
              <a:rPr lang="en-US" sz="2400" b="1" dirty="0" err="1"/>
              <a:t>ile</a:t>
            </a:r>
            <a:r>
              <a:rPr lang="en-US" sz="2400" b="1" dirty="0"/>
              <a:t> </a:t>
            </a:r>
            <a:r>
              <a:rPr lang="en-US" sz="2400" b="1" dirty="0" err="1"/>
              <a:t>konusabilecek</a:t>
            </a:r>
            <a:r>
              <a:rPr lang="en-US" sz="2400" b="1" dirty="0"/>
              <a:t> </a:t>
            </a:r>
            <a:r>
              <a:rPr lang="en-US" sz="2400" b="1" dirty="0" err="1"/>
              <a:t>durumdadir</a:t>
            </a:r>
            <a:r>
              <a:rPr lang="en-US" sz="2400" dirty="0"/>
              <a:t>)</a:t>
            </a:r>
          </a:p>
          <a:p>
            <a:pPr lvl="1"/>
            <a:r>
              <a:rPr lang="en-US" sz="2000" dirty="0"/>
              <a:t>CPU, MODEM </a:t>
            </a:r>
            <a:r>
              <a:rPr lang="en-US" sz="2000" dirty="0" err="1" smtClean="0"/>
              <a:t>kontrol</a:t>
            </a:r>
            <a:r>
              <a:rPr lang="en-US" sz="2000" dirty="0" smtClean="0"/>
              <a:t> </a:t>
            </a:r>
            <a:r>
              <a:rPr lang="en-US" sz="2000" dirty="0" err="1"/>
              <a:t>kaydedicisini</a:t>
            </a:r>
            <a:r>
              <a:rPr lang="en-US" sz="2000" dirty="0"/>
              <a:t> </a:t>
            </a:r>
            <a:r>
              <a:rPr lang="en-US" sz="2000" dirty="0" smtClean="0"/>
              <a:t>(MODEM Control Register: </a:t>
            </a:r>
            <a:r>
              <a:rPr lang="en-US" sz="2000" i="1" dirty="0" smtClean="0"/>
              <a:t>bit 0 - DTR </a:t>
            </a:r>
            <a:r>
              <a:rPr lang="en-US" sz="2000" i="1" dirty="0" err="1" smtClean="0"/>
              <a:t>biti</a:t>
            </a:r>
            <a:r>
              <a:rPr lang="en-US" sz="2000" dirty="0" smtClean="0"/>
              <a:t>) </a:t>
            </a:r>
            <a:r>
              <a:rPr lang="en-US" sz="2000" dirty="0" err="1" smtClean="0"/>
              <a:t>programlayarak</a:t>
            </a:r>
            <a:r>
              <a:rPr lang="en-US" sz="2000" dirty="0" smtClean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sinyalin</a:t>
            </a:r>
            <a:r>
              <a:rPr lang="en-US" sz="2000" dirty="0"/>
              <a:t> </a:t>
            </a:r>
            <a:r>
              <a:rPr lang="en-US" sz="2000" dirty="0" err="1"/>
              <a:t>degerini</a:t>
            </a:r>
            <a:r>
              <a:rPr lang="en-US" sz="2000" dirty="0"/>
              <a:t> </a:t>
            </a:r>
            <a:r>
              <a:rPr lang="en-US" sz="2000" dirty="0" err="1" smtClean="0"/>
              <a:t>belirleyebilir</a:t>
            </a:r>
            <a:endParaRPr lang="en-US" sz="2000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NOT(RI) (I) </a:t>
            </a:r>
            <a:r>
              <a:rPr lang="en-US" sz="2400" b="1" dirty="0">
                <a:solidFill>
                  <a:srgbClr val="FF0000"/>
                </a:solidFill>
              </a:rPr>
              <a:t>– </a:t>
            </a:r>
            <a:r>
              <a:rPr lang="en-US" sz="2400" b="1" i="1" dirty="0" smtClean="0">
                <a:solidFill>
                  <a:srgbClr val="FF0000"/>
                </a:solidFill>
              </a:rPr>
              <a:t>Ring Indicator</a:t>
            </a:r>
            <a:r>
              <a:rPr lang="en-US" sz="2400" b="1" dirty="0" smtClean="0">
                <a:solidFill>
                  <a:srgbClr val="FF0000"/>
                </a:solidFill>
              </a:rPr>
              <a:t>: </a:t>
            </a:r>
            <a:r>
              <a:rPr lang="en-US" sz="2400" dirty="0"/>
              <a:t>Bu </a:t>
            </a:r>
            <a:r>
              <a:rPr lang="en-US" sz="2400" dirty="0" err="1"/>
              <a:t>giristeki</a:t>
            </a:r>
            <a:r>
              <a:rPr lang="en-US" sz="2400" dirty="0"/>
              <a:t> </a:t>
            </a:r>
            <a:r>
              <a:rPr lang="en-US" sz="2400" dirty="0" err="1"/>
              <a:t>sinyalin</a:t>
            </a:r>
            <a:r>
              <a:rPr lang="en-US" sz="2400" dirty="0"/>
              <a:t> </a:t>
            </a:r>
            <a:r>
              <a:rPr lang="en-US" sz="2400" b="1" dirty="0" err="1"/>
              <a:t>alcak</a:t>
            </a:r>
            <a:r>
              <a:rPr lang="en-US" sz="2400" b="1" dirty="0"/>
              <a:t> </a:t>
            </a:r>
            <a:r>
              <a:rPr lang="en-US" sz="2400" b="1" dirty="0" err="1"/>
              <a:t>seviyede</a:t>
            </a:r>
            <a:r>
              <a:rPr lang="en-US" sz="2400" b="1" dirty="0"/>
              <a:t> </a:t>
            </a:r>
            <a:r>
              <a:rPr lang="en-US" sz="2400" dirty="0" err="1"/>
              <a:t>olmasi</a:t>
            </a:r>
            <a:r>
              <a:rPr lang="en-US" sz="2400" dirty="0"/>
              <a:t> </a:t>
            </a:r>
            <a:r>
              <a:rPr lang="en-US" sz="2400" dirty="0" smtClean="0"/>
              <a:t>MODEM ‘in </a:t>
            </a:r>
            <a:r>
              <a:rPr lang="en-US" sz="2400" dirty="0" err="1" smtClean="0"/>
              <a:t>uzaktaki</a:t>
            </a:r>
            <a:r>
              <a:rPr lang="en-US" sz="2400" dirty="0" smtClean="0"/>
              <a:t> </a:t>
            </a:r>
            <a:r>
              <a:rPr lang="en-US" sz="2400" dirty="0" err="1" smtClean="0"/>
              <a:t>bir</a:t>
            </a:r>
            <a:r>
              <a:rPr lang="en-US" sz="2400" dirty="0" smtClean="0"/>
              <a:t> </a:t>
            </a:r>
            <a:r>
              <a:rPr lang="en-US" sz="2400" dirty="0" err="1" smtClean="0"/>
              <a:t>cihaz</a:t>
            </a:r>
            <a:r>
              <a:rPr lang="en-US" sz="2400" dirty="0" smtClean="0"/>
              <a:t> </a:t>
            </a:r>
            <a:r>
              <a:rPr lang="en-US" sz="2400" dirty="0" err="1" smtClean="0"/>
              <a:t>tarafindan</a:t>
            </a:r>
            <a:r>
              <a:rPr lang="en-US" sz="2400" dirty="0" smtClean="0"/>
              <a:t> </a:t>
            </a:r>
            <a:r>
              <a:rPr lang="en-US" sz="2400" dirty="0" err="1" smtClean="0"/>
              <a:t>arandigi</a:t>
            </a:r>
            <a:r>
              <a:rPr lang="en-US" sz="2400" dirty="0" smtClean="0"/>
              <a:t> </a:t>
            </a:r>
            <a:r>
              <a:rPr lang="en-US" sz="2400" dirty="0" err="1" smtClean="0"/>
              <a:t>anlamina</a:t>
            </a:r>
            <a:r>
              <a:rPr lang="en-US" sz="2400" dirty="0" smtClean="0"/>
              <a:t> </a:t>
            </a:r>
            <a:r>
              <a:rPr lang="en-US" sz="2400" dirty="0" err="1"/>
              <a:t>gelir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b="1" dirty="0" smtClean="0"/>
              <a:t>MODEM </a:t>
            </a:r>
            <a:r>
              <a:rPr lang="en-US" sz="2400" b="1" dirty="0" err="1" smtClean="0"/>
              <a:t>bir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calma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sinyali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algiladi</a:t>
            </a:r>
            <a:r>
              <a:rPr lang="en-US" sz="2400" dirty="0" smtClean="0"/>
              <a:t>)</a:t>
            </a:r>
            <a:endParaRPr lang="en-US" sz="2400" dirty="0"/>
          </a:p>
          <a:p>
            <a:pPr lvl="1"/>
            <a:r>
              <a:rPr lang="en-US" sz="2000" dirty="0"/>
              <a:t>CPU, MODEM durum </a:t>
            </a:r>
            <a:r>
              <a:rPr lang="en-US" sz="2000" dirty="0" err="1"/>
              <a:t>kaydedicisini</a:t>
            </a:r>
            <a:r>
              <a:rPr lang="en-US" sz="2000" dirty="0"/>
              <a:t> (</a:t>
            </a:r>
            <a:r>
              <a:rPr lang="en-US" sz="2000" i="1" dirty="0"/>
              <a:t>bit </a:t>
            </a:r>
            <a:r>
              <a:rPr lang="en-US" sz="2000" i="1" dirty="0" smtClean="0"/>
              <a:t>6 (RI </a:t>
            </a:r>
            <a:r>
              <a:rPr lang="en-US" sz="2000" i="1" dirty="0" err="1"/>
              <a:t>biti</a:t>
            </a:r>
            <a:r>
              <a:rPr lang="en-US" sz="2000" i="1" dirty="0"/>
              <a:t>) ‘</a:t>
            </a:r>
            <a:r>
              <a:rPr lang="en-US" sz="2000" i="1" dirty="0" err="1"/>
              <a:t>nin</a:t>
            </a:r>
            <a:r>
              <a:rPr lang="en-US" sz="2000" i="1" dirty="0"/>
              <a:t> </a:t>
            </a:r>
            <a:r>
              <a:rPr lang="en-US" sz="2000" i="1" dirty="0" err="1"/>
              <a:t>tumleyeni</a:t>
            </a:r>
            <a:r>
              <a:rPr lang="en-US" sz="2000" dirty="0"/>
              <a:t>) </a:t>
            </a:r>
            <a:r>
              <a:rPr lang="en-US" sz="2000" dirty="0" err="1"/>
              <a:t>okuyarak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sinyalin</a:t>
            </a:r>
            <a:r>
              <a:rPr lang="en-US" sz="2000" dirty="0"/>
              <a:t> </a:t>
            </a:r>
            <a:r>
              <a:rPr lang="en-US" sz="2000" dirty="0" err="1"/>
              <a:t>degerini</a:t>
            </a:r>
            <a:r>
              <a:rPr lang="en-US" sz="2000" dirty="0"/>
              <a:t> </a:t>
            </a:r>
            <a:r>
              <a:rPr lang="en-US" sz="2000" dirty="0" err="1"/>
              <a:t>elde</a:t>
            </a:r>
            <a:r>
              <a:rPr lang="en-US" sz="2000" dirty="0"/>
              <a:t> </a:t>
            </a:r>
            <a:r>
              <a:rPr lang="en-US" sz="2000" dirty="0" err="1" smtClean="0"/>
              <a:t>edebilir</a:t>
            </a:r>
            <a:endParaRPr lang="en-US" sz="2000" dirty="0" smtClean="0"/>
          </a:p>
          <a:p>
            <a:pPr lvl="1"/>
            <a:r>
              <a:rPr lang="en-US" sz="2000" dirty="0" smtClean="0"/>
              <a:t>RI </a:t>
            </a:r>
            <a:r>
              <a:rPr lang="en-US" sz="2000" dirty="0" err="1"/>
              <a:t>bitinin</a:t>
            </a:r>
            <a:r>
              <a:rPr lang="en-US" sz="2000" dirty="0"/>
              <a:t> her durum </a:t>
            </a:r>
            <a:r>
              <a:rPr lang="en-US" sz="2000" dirty="0" err="1"/>
              <a:t>degistirisinde</a:t>
            </a:r>
            <a:r>
              <a:rPr lang="en-US" sz="2000" dirty="0"/>
              <a:t> (1</a:t>
            </a:r>
            <a:r>
              <a:rPr lang="en-US" sz="2000" dirty="0">
                <a:sym typeface="Wingdings" pitchFamily="2" charset="2"/>
              </a:rPr>
              <a:t>0</a:t>
            </a:r>
            <a:r>
              <a:rPr lang="en-US" sz="2000" dirty="0"/>
              <a:t>), </a:t>
            </a:r>
            <a:r>
              <a:rPr lang="en-US" sz="2000" dirty="0" err="1"/>
              <a:t>eger</a:t>
            </a:r>
            <a:r>
              <a:rPr lang="en-US" sz="2000" dirty="0"/>
              <a:t> MODEM durum </a:t>
            </a:r>
            <a:r>
              <a:rPr lang="en-US" sz="2000" dirty="0" err="1"/>
              <a:t>kesmesi</a:t>
            </a:r>
            <a:r>
              <a:rPr lang="en-US" sz="2000" dirty="0"/>
              <a:t> </a:t>
            </a:r>
            <a:r>
              <a:rPr lang="en-US" sz="2000" dirty="0" err="1"/>
              <a:t>yetkilendirilmis</a:t>
            </a:r>
            <a:r>
              <a:rPr lang="en-US" sz="2000" dirty="0"/>
              <a:t> </a:t>
            </a:r>
            <a:r>
              <a:rPr lang="en-US" sz="2000" dirty="0" err="1"/>
              <a:t>ise</a:t>
            </a:r>
            <a:r>
              <a:rPr lang="en-US" sz="2000" dirty="0"/>
              <a:t>, </a:t>
            </a:r>
            <a:r>
              <a:rPr lang="en-US" sz="2000" dirty="0" err="1"/>
              <a:t>bir</a:t>
            </a:r>
            <a:r>
              <a:rPr lang="en-US" sz="2000" dirty="0"/>
              <a:t> </a:t>
            </a:r>
            <a:r>
              <a:rPr lang="en-US" sz="2000" dirty="0" err="1"/>
              <a:t>kesme</a:t>
            </a:r>
            <a:r>
              <a:rPr lang="en-US" sz="2000" dirty="0"/>
              <a:t> </a:t>
            </a:r>
            <a:r>
              <a:rPr lang="en-US" sz="2000" dirty="0" err="1"/>
              <a:t>istegi</a:t>
            </a:r>
            <a:r>
              <a:rPr lang="en-US" sz="2000" dirty="0"/>
              <a:t> </a:t>
            </a:r>
            <a:r>
              <a:rPr lang="en-US" sz="2000" dirty="0" err="1" smtClean="0"/>
              <a:t>uretilir</a:t>
            </a:r>
            <a:endParaRPr lang="en-US" sz="2000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NOT(RTS</a:t>
            </a:r>
            <a:r>
              <a:rPr lang="en-US" sz="2400" b="1" dirty="0">
                <a:solidFill>
                  <a:srgbClr val="FF0000"/>
                </a:solidFill>
              </a:rPr>
              <a:t>) </a:t>
            </a:r>
            <a:r>
              <a:rPr lang="en-US" sz="2400" b="1" dirty="0" smtClean="0">
                <a:solidFill>
                  <a:srgbClr val="FF0000"/>
                </a:solidFill>
              </a:rPr>
              <a:t>(O) </a:t>
            </a:r>
            <a:r>
              <a:rPr lang="en-US" sz="2400" b="1" dirty="0">
                <a:solidFill>
                  <a:srgbClr val="FF0000"/>
                </a:solidFill>
              </a:rPr>
              <a:t>– </a:t>
            </a:r>
            <a:r>
              <a:rPr lang="en-US" sz="2400" b="1" i="1" dirty="0" smtClean="0">
                <a:solidFill>
                  <a:srgbClr val="FF0000"/>
                </a:solidFill>
              </a:rPr>
              <a:t>Request </a:t>
            </a:r>
            <a:r>
              <a:rPr lang="en-US" sz="2400" b="1" i="1" dirty="0">
                <a:solidFill>
                  <a:srgbClr val="FF0000"/>
                </a:solidFill>
              </a:rPr>
              <a:t>to Send</a:t>
            </a:r>
            <a:r>
              <a:rPr lang="en-US" sz="2400" b="1" dirty="0">
                <a:solidFill>
                  <a:srgbClr val="FF0000"/>
                </a:solidFill>
              </a:rPr>
              <a:t>:</a:t>
            </a:r>
            <a:r>
              <a:rPr lang="en-US" sz="2400" dirty="0"/>
              <a:t> Bu </a:t>
            </a:r>
            <a:r>
              <a:rPr lang="en-US" sz="2400" dirty="0" err="1"/>
              <a:t>giristeki</a:t>
            </a:r>
            <a:r>
              <a:rPr lang="en-US" sz="2400" dirty="0"/>
              <a:t> </a:t>
            </a:r>
            <a:r>
              <a:rPr lang="en-US" sz="2400" dirty="0" err="1"/>
              <a:t>sinyalin</a:t>
            </a:r>
            <a:r>
              <a:rPr lang="en-US" sz="2400" dirty="0"/>
              <a:t> </a:t>
            </a:r>
            <a:r>
              <a:rPr lang="en-US" sz="2400" b="1" dirty="0" err="1"/>
              <a:t>alcak</a:t>
            </a:r>
            <a:r>
              <a:rPr lang="en-US" sz="2400" b="1" dirty="0"/>
              <a:t> </a:t>
            </a:r>
            <a:r>
              <a:rPr lang="en-US" sz="2400" b="1" dirty="0" err="1"/>
              <a:t>seviyede</a:t>
            </a:r>
            <a:r>
              <a:rPr lang="en-US" sz="2400" dirty="0"/>
              <a:t> </a:t>
            </a:r>
            <a:r>
              <a:rPr lang="en-US" sz="2400" dirty="0" err="1"/>
              <a:t>olmasi</a:t>
            </a:r>
            <a:r>
              <a:rPr lang="en-US" sz="2400" dirty="0"/>
              <a:t> </a:t>
            </a:r>
            <a:r>
              <a:rPr lang="en-US" sz="2400" b="1" dirty="0" smtClean="0"/>
              <a:t>UART ‘in MODEM ‘e </a:t>
            </a:r>
            <a:r>
              <a:rPr lang="en-US" sz="2400" b="1" dirty="0" err="1" smtClean="0"/>
              <a:t>veri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gondermek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istedigi</a:t>
            </a:r>
            <a:r>
              <a:rPr lang="en-US" sz="2400" b="1" dirty="0" smtClean="0"/>
              <a:t> </a:t>
            </a:r>
            <a:r>
              <a:rPr lang="en-US" sz="2400" dirty="0" err="1"/>
              <a:t>anlamina</a:t>
            </a:r>
            <a:r>
              <a:rPr lang="en-US" sz="2400" dirty="0"/>
              <a:t> </a:t>
            </a:r>
            <a:r>
              <a:rPr lang="en-US" sz="2400" dirty="0" err="1"/>
              <a:t>gelir</a:t>
            </a:r>
            <a:r>
              <a:rPr lang="en-US" sz="2400" dirty="0"/>
              <a:t> </a:t>
            </a:r>
            <a:endParaRPr lang="en-US" sz="2400" dirty="0" smtClean="0"/>
          </a:p>
          <a:p>
            <a:pPr lvl="1"/>
            <a:r>
              <a:rPr lang="en-US" sz="2000" dirty="0"/>
              <a:t>CPU, MODEM </a:t>
            </a:r>
            <a:r>
              <a:rPr lang="en-US" sz="2000" dirty="0" err="1"/>
              <a:t>kontrol</a:t>
            </a:r>
            <a:r>
              <a:rPr lang="en-US" sz="2000" dirty="0"/>
              <a:t> </a:t>
            </a:r>
            <a:r>
              <a:rPr lang="en-US" sz="2000" dirty="0" err="1"/>
              <a:t>kaydedicisini</a:t>
            </a:r>
            <a:r>
              <a:rPr lang="en-US" sz="2000" dirty="0"/>
              <a:t> </a:t>
            </a:r>
            <a:r>
              <a:rPr lang="en-US" sz="2000" dirty="0" smtClean="0"/>
              <a:t>(</a:t>
            </a:r>
            <a:r>
              <a:rPr lang="en-US" sz="2000" i="1" dirty="0" smtClean="0"/>
              <a:t>bit 1 </a:t>
            </a:r>
            <a:r>
              <a:rPr lang="en-US" sz="2000" i="1" dirty="0"/>
              <a:t>- </a:t>
            </a:r>
            <a:r>
              <a:rPr lang="en-US" sz="2000" i="1" dirty="0" smtClean="0"/>
              <a:t>RTS </a:t>
            </a:r>
            <a:r>
              <a:rPr lang="en-US" sz="2000" i="1" dirty="0" err="1"/>
              <a:t>biti</a:t>
            </a:r>
            <a:r>
              <a:rPr lang="en-US" sz="2000" dirty="0"/>
              <a:t>) </a:t>
            </a:r>
            <a:r>
              <a:rPr lang="en-US" sz="2000" dirty="0" err="1"/>
              <a:t>programlayarak</a:t>
            </a:r>
            <a:r>
              <a:rPr lang="en-US" sz="2000" dirty="0"/>
              <a:t> </a:t>
            </a:r>
            <a:r>
              <a:rPr lang="en-US" sz="2000" dirty="0" err="1"/>
              <a:t>bu</a:t>
            </a:r>
            <a:r>
              <a:rPr lang="en-US" sz="2000" dirty="0"/>
              <a:t> </a:t>
            </a:r>
            <a:r>
              <a:rPr lang="en-US" sz="2000" dirty="0" err="1"/>
              <a:t>sinyalin</a:t>
            </a:r>
            <a:r>
              <a:rPr lang="en-US" sz="2000" dirty="0"/>
              <a:t> </a:t>
            </a:r>
            <a:r>
              <a:rPr lang="en-US" sz="2000" dirty="0" err="1"/>
              <a:t>degerini</a:t>
            </a:r>
            <a:r>
              <a:rPr lang="en-US" sz="2000" dirty="0"/>
              <a:t> </a:t>
            </a:r>
            <a:r>
              <a:rPr lang="en-US" sz="2000" dirty="0" err="1"/>
              <a:t>belirleyebilir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301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0070C0"/>
                </a:solidFill>
              </a:rPr>
              <a:t>UART 8250/16450 – </a:t>
            </a:r>
            <a:r>
              <a:rPr lang="en-US" sz="3200" dirty="0" err="1" smtClean="0">
                <a:solidFill>
                  <a:srgbClr val="0070C0"/>
                </a:solidFill>
              </a:rPr>
              <a:t>Bacak</a:t>
            </a:r>
            <a:r>
              <a:rPr lang="en-US" sz="3200" dirty="0" smtClean="0">
                <a:solidFill>
                  <a:srgbClr val="0070C0"/>
                </a:solidFill>
              </a:rPr>
              <a:t> </a:t>
            </a:r>
            <a:r>
              <a:rPr lang="en-US" sz="3200" dirty="0" err="1" smtClean="0">
                <a:solidFill>
                  <a:srgbClr val="0070C0"/>
                </a:solidFill>
              </a:rPr>
              <a:t>Baglantilari</a:t>
            </a:r>
            <a:r>
              <a:rPr lang="en-US" sz="3200" dirty="0" smtClean="0">
                <a:solidFill>
                  <a:srgbClr val="0070C0"/>
                </a:solidFill>
              </a:rPr>
              <a:t> (</a:t>
            </a:r>
            <a:r>
              <a:rPr lang="en-US" sz="3200" dirty="0" err="1" smtClean="0">
                <a:solidFill>
                  <a:srgbClr val="0070C0"/>
                </a:solidFill>
              </a:rPr>
              <a:t>devam</a:t>
            </a:r>
            <a:r>
              <a:rPr lang="en-US" sz="3200" dirty="0" smtClean="0">
                <a:solidFill>
                  <a:srgbClr val="0070C0"/>
                </a:solidFill>
              </a:rPr>
              <a:t>)</a:t>
            </a:r>
            <a:endParaRPr lang="tr-TR" sz="32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6104"/>
            <a:ext cx="8229600" cy="537321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rgbClr val="FF0000"/>
                </a:solidFill>
              </a:rPr>
              <a:t>Modem </a:t>
            </a:r>
            <a:r>
              <a:rPr lang="en-US" sz="2800" b="1" dirty="0" err="1" smtClean="0">
                <a:solidFill>
                  <a:srgbClr val="FF0000"/>
                </a:solidFill>
              </a:rPr>
              <a:t>Akis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err="1" smtClean="0">
                <a:solidFill>
                  <a:srgbClr val="FF0000"/>
                </a:solidFill>
              </a:rPr>
              <a:t>Kontrolu</a:t>
            </a:r>
            <a:r>
              <a:rPr lang="en-US" sz="2800" b="1" dirty="0" smtClean="0">
                <a:solidFill>
                  <a:srgbClr val="FF0000"/>
                </a:solidFill>
              </a:rPr>
              <a:t> (Flow </a:t>
            </a:r>
            <a:r>
              <a:rPr lang="en-US" sz="2800" b="1" dirty="0">
                <a:solidFill>
                  <a:srgbClr val="FF0000"/>
                </a:solidFill>
              </a:rPr>
              <a:t>C</a:t>
            </a:r>
            <a:r>
              <a:rPr lang="en-US" sz="2800" b="1" dirty="0" smtClean="0">
                <a:solidFill>
                  <a:srgbClr val="FF0000"/>
                </a:solidFill>
              </a:rPr>
              <a:t>ontrol):</a:t>
            </a:r>
          </a:p>
          <a:p>
            <a:pPr>
              <a:spcBef>
                <a:spcPts val="0"/>
              </a:spcBef>
            </a:pPr>
            <a:r>
              <a:rPr lang="en-US" sz="2200" b="1" dirty="0" err="1" smtClean="0"/>
              <a:t>Akis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kontrolu</a:t>
            </a:r>
            <a:r>
              <a:rPr lang="en-US" sz="2200" dirty="0" smtClean="0"/>
              <a:t>, MODEM ‘in belli </a:t>
            </a:r>
            <a:r>
              <a:rPr lang="en-US" sz="2200" dirty="0" err="1" smtClean="0"/>
              <a:t>bir</a:t>
            </a:r>
            <a:r>
              <a:rPr lang="en-US" sz="2200" dirty="0" smtClean="0"/>
              <a:t> sure </a:t>
            </a:r>
            <a:r>
              <a:rPr lang="en-US" sz="2200" dirty="0" err="1" smtClean="0"/>
              <a:t>icin</a:t>
            </a:r>
            <a:r>
              <a:rPr lang="en-US" sz="2200" dirty="0" smtClean="0"/>
              <a:t> UART ‘in </a:t>
            </a:r>
            <a:r>
              <a:rPr lang="en-US" sz="2200" dirty="0" err="1" smtClean="0"/>
              <a:t>veri</a:t>
            </a:r>
            <a:r>
              <a:rPr lang="en-US" sz="2200" dirty="0" smtClean="0"/>
              <a:t> </a:t>
            </a:r>
            <a:r>
              <a:rPr lang="en-US" sz="2200" dirty="0" err="1" smtClean="0"/>
              <a:t>gondermesine</a:t>
            </a:r>
            <a:r>
              <a:rPr lang="en-US" sz="2200" dirty="0" smtClean="0"/>
              <a:t> </a:t>
            </a:r>
            <a:r>
              <a:rPr lang="en-US" sz="2200" b="1" dirty="0" err="1" smtClean="0"/>
              <a:t>engel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olmasina</a:t>
            </a:r>
            <a:r>
              <a:rPr lang="en-US" sz="2200" dirty="0" smtClean="0"/>
              <a:t> </a:t>
            </a:r>
            <a:r>
              <a:rPr lang="en-US" sz="2200" dirty="0" err="1" smtClean="0"/>
              <a:t>olanak</a:t>
            </a:r>
            <a:r>
              <a:rPr lang="en-US" sz="2200" dirty="0" smtClean="0"/>
              <a:t> </a:t>
            </a:r>
            <a:r>
              <a:rPr lang="en-US" sz="2200" dirty="0" err="1" smtClean="0"/>
              <a:t>tanir</a:t>
            </a:r>
            <a:endParaRPr lang="en-US" sz="2200" dirty="0" smtClean="0"/>
          </a:p>
          <a:p>
            <a:pPr>
              <a:spcBef>
                <a:spcPts val="0"/>
              </a:spcBef>
            </a:pPr>
            <a:r>
              <a:rPr lang="en-US" sz="2200" b="1" dirty="0" smtClean="0"/>
              <a:t>Request </a:t>
            </a:r>
            <a:r>
              <a:rPr lang="en-US" sz="2200" b="1" dirty="0"/>
              <a:t>to Send </a:t>
            </a:r>
            <a:r>
              <a:rPr lang="en-US" sz="2200" dirty="0"/>
              <a:t>(RTS), </a:t>
            </a:r>
            <a:r>
              <a:rPr lang="en-US" sz="2200" b="1" dirty="0"/>
              <a:t>Clear To Send </a:t>
            </a:r>
            <a:r>
              <a:rPr lang="en-US" sz="2200" dirty="0"/>
              <a:t>(CTS), </a:t>
            </a:r>
            <a:r>
              <a:rPr lang="en-US" sz="2200" b="1" dirty="0"/>
              <a:t>Data Terminal Ready </a:t>
            </a:r>
            <a:r>
              <a:rPr lang="en-US" sz="2200" dirty="0"/>
              <a:t>(DTR) and </a:t>
            </a:r>
            <a:r>
              <a:rPr lang="en-US" sz="2200" b="1" dirty="0"/>
              <a:t>Data Set Ready </a:t>
            </a:r>
            <a:r>
              <a:rPr lang="en-US" sz="2200" dirty="0"/>
              <a:t>(DSR) </a:t>
            </a:r>
            <a:r>
              <a:rPr lang="en-US" sz="2200" dirty="0" err="1" smtClean="0"/>
              <a:t>komutlari</a:t>
            </a:r>
            <a:r>
              <a:rPr lang="en-US" sz="2200" dirty="0" smtClean="0"/>
              <a:t> </a:t>
            </a:r>
            <a:r>
              <a:rPr lang="en-US" sz="2200" dirty="0" err="1" smtClean="0"/>
              <a:t>akis</a:t>
            </a:r>
            <a:r>
              <a:rPr lang="en-US" sz="2200" dirty="0" smtClean="0"/>
              <a:t> </a:t>
            </a:r>
            <a:r>
              <a:rPr lang="en-US" sz="2200" dirty="0" err="1" smtClean="0"/>
              <a:t>kontrolu</a:t>
            </a:r>
            <a:r>
              <a:rPr lang="en-US" sz="2200" dirty="0" smtClean="0"/>
              <a:t> </a:t>
            </a:r>
            <a:r>
              <a:rPr lang="en-US" sz="2200" dirty="0" err="1" smtClean="0"/>
              <a:t>icin</a:t>
            </a:r>
            <a:r>
              <a:rPr lang="en-US" sz="2200" dirty="0" smtClean="0"/>
              <a:t> </a:t>
            </a:r>
            <a:r>
              <a:rPr lang="en-US" sz="2200" dirty="0" err="1" smtClean="0"/>
              <a:t>kullanilir</a:t>
            </a:r>
            <a:endParaRPr lang="en-US" sz="2200" dirty="0" smtClean="0"/>
          </a:p>
          <a:p>
            <a:pPr>
              <a:spcBef>
                <a:spcPts val="0"/>
              </a:spcBef>
            </a:pPr>
            <a:r>
              <a:rPr lang="en-US" sz="2200" b="1" dirty="0" err="1" smtClean="0">
                <a:solidFill>
                  <a:srgbClr val="FF0000"/>
                </a:solidFill>
              </a:rPr>
              <a:t>Ornek</a:t>
            </a:r>
            <a:r>
              <a:rPr lang="en-US" sz="2200" b="1" dirty="0" smtClean="0">
                <a:solidFill>
                  <a:srgbClr val="FF0000"/>
                </a:solidFill>
              </a:rPr>
              <a:t>: </a:t>
            </a:r>
            <a:r>
              <a:rPr lang="en-US" sz="2200" b="1" dirty="0" smtClean="0"/>
              <a:t>56 Kbps </a:t>
            </a:r>
            <a:r>
              <a:rPr lang="en-US" sz="2200" dirty="0" err="1" smtClean="0"/>
              <a:t>hizda</a:t>
            </a:r>
            <a:r>
              <a:rPr lang="en-US" sz="2200" dirty="0" smtClean="0"/>
              <a:t> </a:t>
            </a:r>
            <a:r>
              <a:rPr lang="en-US" sz="2200" dirty="0" err="1" smtClean="0"/>
              <a:t>calisabilen</a:t>
            </a:r>
            <a:r>
              <a:rPr lang="en-US" sz="2200" dirty="0" smtClean="0"/>
              <a:t> </a:t>
            </a:r>
            <a:r>
              <a:rPr lang="en-US" sz="2200" dirty="0" err="1" smtClean="0"/>
              <a:t>bir</a:t>
            </a:r>
            <a:r>
              <a:rPr lang="en-US" sz="2200" dirty="0" smtClean="0"/>
              <a:t> MODEM </a:t>
            </a:r>
            <a:r>
              <a:rPr lang="en-US" sz="2200" dirty="0" err="1" smtClean="0"/>
              <a:t>ile</a:t>
            </a:r>
            <a:r>
              <a:rPr lang="en-US" sz="2200" dirty="0" smtClean="0"/>
              <a:t> </a:t>
            </a:r>
            <a:r>
              <a:rPr lang="en-US" sz="2200" b="1" dirty="0" smtClean="0"/>
              <a:t>115 Kbps </a:t>
            </a:r>
            <a:r>
              <a:rPr lang="en-US" sz="2200" dirty="0" err="1" smtClean="0"/>
              <a:t>hizinda</a:t>
            </a:r>
            <a:r>
              <a:rPr lang="en-US" sz="2200" dirty="0" smtClean="0"/>
              <a:t> </a:t>
            </a:r>
            <a:r>
              <a:rPr lang="en-US" sz="2200" dirty="0" err="1" smtClean="0"/>
              <a:t>calisabilen</a:t>
            </a:r>
            <a:r>
              <a:rPr lang="en-US" sz="2200" dirty="0" smtClean="0"/>
              <a:t> </a:t>
            </a:r>
            <a:r>
              <a:rPr lang="en-US" sz="2200" dirty="0" err="1" smtClean="0"/>
              <a:t>bir</a:t>
            </a:r>
            <a:r>
              <a:rPr lang="en-US" sz="2200" dirty="0" smtClean="0"/>
              <a:t> UART </a:t>
            </a:r>
            <a:r>
              <a:rPr lang="en-US" sz="2200" dirty="0" err="1" smtClean="0"/>
              <a:t>cipinin</a:t>
            </a:r>
            <a:r>
              <a:rPr lang="en-US" sz="2200" dirty="0" smtClean="0"/>
              <a:t> </a:t>
            </a:r>
            <a:r>
              <a:rPr lang="en-US" sz="2200" dirty="0" err="1" smtClean="0"/>
              <a:t>haberlesecegi</a:t>
            </a:r>
            <a:r>
              <a:rPr lang="en-US" sz="2200" dirty="0" smtClean="0"/>
              <a:t> </a:t>
            </a:r>
            <a:r>
              <a:rPr lang="en-US" sz="2200" dirty="0" err="1" smtClean="0"/>
              <a:t>varsayilmaktadir</a:t>
            </a:r>
            <a:r>
              <a:rPr lang="en-US" sz="2200" dirty="0" smtClean="0"/>
              <a:t>. Bu, </a:t>
            </a:r>
            <a:r>
              <a:rPr lang="en-US" sz="2200" dirty="0" err="1" smtClean="0"/>
              <a:t>modemin</a:t>
            </a:r>
            <a:r>
              <a:rPr lang="en-US" sz="2200" dirty="0" smtClean="0"/>
              <a:t> UART ‘tan </a:t>
            </a:r>
            <a:r>
              <a:rPr lang="en-US" sz="2200" b="1" dirty="0" err="1" smtClean="0"/>
              <a:t>telefon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hatti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uzerinden</a:t>
            </a:r>
            <a:r>
              <a:rPr lang="en-US" sz="2200" b="1" dirty="0" smtClean="0"/>
              <a:t> transfer </a:t>
            </a:r>
            <a:r>
              <a:rPr lang="en-US" sz="2200" b="1" dirty="0" err="1" smtClean="0"/>
              <a:t>edebileceginden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daha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fazla</a:t>
            </a:r>
            <a:r>
              <a:rPr lang="en-US" sz="2200" b="1" dirty="0" smtClean="0"/>
              <a:t> </a:t>
            </a:r>
            <a:r>
              <a:rPr lang="en-US" sz="2200" dirty="0" err="1" smtClean="0"/>
              <a:t>miktarda</a:t>
            </a:r>
            <a:r>
              <a:rPr lang="en-US" sz="2200" dirty="0" smtClean="0"/>
              <a:t> </a:t>
            </a:r>
            <a:r>
              <a:rPr lang="en-US" sz="2200" dirty="0" err="1" smtClean="0"/>
              <a:t>veri</a:t>
            </a:r>
            <a:r>
              <a:rPr lang="en-US" sz="2200" dirty="0" smtClean="0"/>
              <a:t> </a:t>
            </a:r>
            <a:r>
              <a:rPr lang="en-US" sz="2200" dirty="0" err="1" smtClean="0"/>
              <a:t>aldigi</a:t>
            </a:r>
            <a:r>
              <a:rPr lang="en-US" sz="2200" dirty="0" smtClean="0"/>
              <a:t> </a:t>
            </a:r>
            <a:r>
              <a:rPr lang="en-US" sz="2200" dirty="0" err="1" smtClean="0"/>
              <a:t>anlamina</a:t>
            </a:r>
            <a:r>
              <a:rPr lang="en-US" sz="2200" dirty="0" smtClean="0"/>
              <a:t> </a:t>
            </a:r>
            <a:r>
              <a:rPr lang="en-US" sz="2200" dirty="0" err="1" smtClean="0"/>
              <a:t>gelir</a:t>
            </a:r>
            <a:r>
              <a:rPr lang="en-US" sz="2200" dirty="0" smtClean="0"/>
              <a:t>. MODEM ‘in </a:t>
            </a:r>
            <a:r>
              <a:rPr lang="en-US" sz="2200" b="1" dirty="0" smtClean="0"/>
              <a:t>128K</a:t>
            </a:r>
            <a:r>
              <a:rPr lang="en-US" sz="2200" dirty="0" smtClean="0"/>
              <a:t> </a:t>
            </a:r>
            <a:r>
              <a:rPr lang="en-US" sz="2200" dirty="0" err="1" smtClean="0"/>
              <a:t>tampona</a:t>
            </a:r>
            <a:r>
              <a:rPr lang="en-US" sz="2200" dirty="0" smtClean="0"/>
              <a:t> </a:t>
            </a:r>
            <a:r>
              <a:rPr lang="en-US" sz="2200" dirty="0" err="1" smtClean="0"/>
              <a:t>sahip</a:t>
            </a:r>
            <a:r>
              <a:rPr lang="en-US" sz="2200" dirty="0" smtClean="0"/>
              <a:t> </a:t>
            </a:r>
            <a:r>
              <a:rPr lang="en-US" sz="2200" dirty="0" err="1" smtClean="0"/>
              <a:t>oldugu</a:t>
            </a:r>
            <a:r>
              <a:rPr lang="en-US" sz="2200" dirty="0" smtClean="0"/>
              <a:t> </a:t>
            </a:r>
            <a:r>
              <a:rPr lang="en-US" sz="2200" dirty="0" err="1" smtClean="0"/>
              <a:t>dusunuldugunde</a:t>
            </a:r>
            <a:r>
              <a:rPr lang="en-US" sz="2200" dirty="0" smtClean="0"/>
              <a:t> bile tampon </a:t>
            </a:r>
            <a:r>
              <a:rPr lang="en-US" sz="2200" dirty="0" err="1" smtClean="0"/>
              <a:t>hizla</a:t>
            </a:r>
            <a:r>
              <a:rPr lang="en-US" sz="2200" dirty="0" smtClean="0"/>
              <a:t> </a:t>
            </a:r>
            <a:r>
              <a:rPr lang="en-US" sz="2200" dirty="0" err="1" smtClean="0"/>
              <a:t>dolacagindan</a:t>
            </a:r>
            <a:r>
              <a:rPr lang="en-US" sz="2200" dirty="0" smtClean="0"/>
              <a:t> </a:t>
            </a:r>
            <a:r>
              <a:rPr lang="en-US" sz="2200" dirty="0" err="1" smtClean="0"/>
              <a:t>bir</a:t>
            </a:r>
            <a:r>
              <a:rPr lang="en-US" sz="2200" dirty="0" smtClean="0"/>
              <a:t> </a:t>
            </a:r>
            <a:r>
              <a:rPr lang="en-US" sz="2200" dirty="0" err="1" smtClean="0"/>
              <a:t>akis</a:t>
            </a:r>
            <a:r>
              <a:rPr lang="en-US" sz="2200" dirty="0" smtClean="0"/>
              <a:t> </a:t>
            </a:r>
            <a:r>
              <a:rPr lang="en-US" sz="2200" dirty="0" err="1" smtClean="0"/>
              <a:t>kontrolu</a:t>
            </a:r>
            <a:r>
              <a:rPr lang="en-US" sz="2200" dirty="0" smtClean="0"/>
              <a:t> </a:t>
            </a:r>
            <a:r>
              <a:rPr lang="en-US" sz="2200" dirty="0" err="1" smtClean="0"/>
              <a:t>mekanizmasina</a:t>
            </a:r>
            <a:r>
              <a:rPr lang="en-US" sz="2200" dirty="0" smtClean="0"/>
              <a:t> </a:t>
            </a:r>
            <a:r>
              <a:rPr lang="en-US" sz="2200" dirty="0" err="1" smtClean="0"/>
              <a:t>ihtiyac</a:t>
            </a:r>
            <a:r>
              <a:rPr lang="en-US" sz="2200" dirty="0" smtClean="0"/>
              <a:t> </a:t>
            </a:r>
            <a:r>
              <a:rPr lang="en-US" sz="2200" dirty="0" err="1" smtClean="0"/>
              <a:t>vardir</a:t>
            </a:r>
            <a:r>
              <a:rPr lang="en-US" sz="2200" dirty="0" smtClean="0"/>
              <a:t>: </a:t>
            </a:r>
            <a:endParaRPr lang="en-US" sz="2200" dirty="0"/>
          </a:p>
          <a:p>
            <a:pPr lvl="1">
              <a:spcBef>
                <a:spcPts val="0"/>
              </a:spcBef>
            </a:pPr>
            <a:r>
              <a:rPr lang="en-US" sz="2200" dirty="0" err="1" smtClean="0"/>
              <a:t>Akis</a:t>
            </a:r>
            <a:r>
              <a:rPr lang="en-US" sz="2200" dirty="0" smtClean="0"/>
              <a:t> </a:t>
            </a:r>
            <a:r>
              <a:rPr lang="en-US" sz="2200" dirty="0" err="1" smtClean="0"/>
              <a:t>kontrolu</a:t>
            </a:r>
            <a:r>
              <a:rPr lang="en-US" sz="2200" dirty="0" smtClean="0"/>
              <a:t>, </a:t>
            </a:r>
            <a:r>
              <a:rPr lang="en-US" sz="2200" b="1" dirty="0" smtClean="0"/>
              <a:t>MODEM </a:t>
            </a:r>
            <a:r>
              <a:rPr lang="en-US" sz="2200" b="1" dirty="0" err="1" smtClean="0"/>
              <a:t>tamponu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dolmadan</a:t>
            </a:r>
            <a:r>
              <a:rPr lang="en-US" sz="2200" b="1" dirty="0" smtClean="0"/>
              <a:t> </a:t>
            </a:r>
            <a:r>
              <a:rPr lang="en-US" sz="2200" dirty="0" smtClean="0"/>
              <a:t>MODEM ‘in UART ‘tan </a:t>
            </a:r>
            <a:r>
              <a:rPr lang="en-US" sz="2200" dirty="0" err="1" smtClean="0"/>
              <a:t>gelen</a:t>
            </a:r>
            <a:r>
              <a:rPr lang="en-US" sz="2200" dirty="0" smtClean="0"/>
              <a:t> </a:t>
            </a:r>
            <a:r>
              <a:rPr lang="en-US" sz="2200" dirty="0" err="1" smtClean="0"/>
              <a:t>veri</a:t>
            </a:r>
            <a:r>
              <a:rPr lang="en-US" sz="2200" dirty="0" smtClean="0"/>
              <a:t> </a:t>
            </a:r>
            <a:r>
              <a:rPr lang="en-US" sz="2200" dirty="0" err="1" smtClean="0"/>
              <a:t>akisini</a:t>
            </a:r>
            <a:r>
              <a:rPr lang="en-US" sz="2200" dirty="0" smtClean="0"/>
              <a:t> </a:t>
            </a:r>
            <a:r>
              <a:rPr lang="en-US" sz="2200" dirty="0" err="1" smtClean="0"/>
              <a:t>durdurmasina</a:t>
            </a:r>
            <a:r>
              <a:rPr lang="en-US" sz="2200" dirty="0" smtClean="0"/>
              <a:t> </a:t>
            </a:r>
            <a:r>
              <a:rPr lang="en-US" sz="2200" dirty="0" err="1" smtClean="0"/>
              <a:t>olanak</a:t>
            </a:r>
            <a:r>
              <a:rPr lang="en-US" sz="2200" dirty="0" smtClean="0"/>
              <a:t> </a:t>
            </a:r>
            <a:r>
              <a:rPr lang="en-US" sz="2200" dirty="0" err="1" smtClean="0"/>
              <a:t>tanir</a:t>
            </a:r>
            <a:endParaRPr lang="en-US" sz="2200" dirty="0" smtClean="0"/>
          </a:p>
          <a:p>
            <a:pPr lvl="1">
              <a:spcBef>
                <a:spcPts val="0"/>
              </a:spcBef>
            </a:pPr>
            <a:r>
              <a:rPr lang="en-US" sz="2200" dirty="0" smtClean="0"/>
              <a:t>UART </a:t>
            </a:r>
            <a:r>
              <a:rPr lang="en-US" sz="2200" dirty="0" err="1" smtClean="0"/>
              <a:t>surekli</a:t>
            </a:r>
            <a:r>
              <a:rPr lang="en-US" sz="2200" dirty="0" smtClean="0"/>
              <a:t> </a:t>
            </a:r>
            <a:r>
              <a:rPr lang="en-US" sz="2200" dirty="0" err="1" smtClean="0"/>
              <a:t>olarak</a:t>
            </a:r>
            <a:r>
              <a:rPr lang="en-US" sz="2200" dirty="0" smtClean="0"/>
              <a:t> </a:t>
            </a:r>
            <a:r>
              <a:rPr lang="en-US" sz="2200" b="1" dirty="0" smtClean="0"/>
              <a:t>RTS</a:t>
            </a:r>
            <a:r>
              <a:rPr lang="en-US" sz="2200" dirty="0" smtClean="0"/>
              <a:t> </a:t>
            </a:r>
            <a:r>
              <a:rPr lang="en-US" sz="2200" dirty="0" err="1" smtClean="0"/>
              <a:t>sinyali</a:t>
            </a:r>
            <a:r>
              <a:rPr lang="en-US" sz="2200" dirty="0" smtClean="0"/>
              <a:t> </a:t>
            </a:r>
            <a:r>
              <a:rPr lang="en-US" sz="2200" dirty="0" err="1" smtClean="0"/>
              <a:t>gonderir</a:t>
            </a:r>
            <a:r>
              <a:rPr lang="en-US" sz="2200" dirty="0" smtClean="0"/>
              <a:t> </a:t>
            </a:r>
            <a:r>
              <a:rPr lang="en-US" sz="2200" dirty="0" err="1" smtClean="0"/>
              <a:t>ve</a:t>
            </a:r>
            <a:r>
              <a:rPr lang="en-US" sz="2200" dirty="0" smtClean="0"/>
              <a:t> </a:t>
            </a:r>
            <a:r>
              <a:rPr lang="en-US" sz="2200" dirty="0" err="1" smtClean="0"/>
              <a:t>karsilik</a:t>
            </a:r>
            <a:r>
              <a:rPr lang="en-US" sz="2200" dirty="0" smtClean="0"/>
              <a:t> </a:t>
            </a:r>
            <a:r>
              <a:rPr lang="en-US" sz="2200" dirty="0" err="1" smtClean="0"/>
              <a:t>olarak</a:t>
            </a:r>
            <a:r>
              <a:rPr lang="en-US" sz="2200" dirty="0" smtClean="0"/>
              <a:t> MODEM ‘den </a:t>
            </a:r>
            <a:r>
              <a:rPr lang="en-US" sz="2200" b="1" dirty="0" smtClean="0"/>
              <a:t>CTS</a:t>
            </a:r>
            <a:r>
              <a:rPr lang="en-US" sz="2200" dirty="0" smtClean="0"/>
              <a:t> </a:t>
            </a:r>
            <a:r>
              <a:rPr lang="en-US" sz="2200" dirty="0" err="1" smtClean="0"/>
              <a:t>sinyalinin</a:t>
            </a:r>
            <a:r>
              <a:rPr lang="en-US" sz="2200" dirty="0" smtClean="0"/>
              <a:t> </a:t>
            </a:r>
            <a:r>
              <a:rPr lang="en-US" sz="2200" dirty="0" err="1" smtClean="0"/>
              <a:t>gelip</a:t>
            </a:r>
            <a:r>
              <a:rPr lang="en-US" sz="2200" dirty="0" smtClean="0"/>
              <a:t> </a:t>
            </a:r>
            <a:r>
              <a:rPr lang="en-US" sz="2200" dirty="0" err="1" smtClean="0"/>
              <a:t>gelmedigini</a:t>
            </a:r>
            <a:r>
              <a:rPr lang="en-US" sz="2200" dirty="0" smtClean="0"/>
              <a:t> </a:t>
            </a:r>
            <a:r>
              <a:rPr lang="en-US" sz="2200" dirty="0" err="1" smtClean="0"/>
              <a:t>kontrol</a:t>
            </a:r>
            <a:r>
              <a:rPr lang="en-US" sz="2200" dirty="0" smtClean="0"/>
              <a:t> </a:t>
            </a:r>
            <a:r>
              <a:rPr lang="en-US" sz="2200" dirty="0" err="1" smtClean="0"/>
              <a:t>eder</a:t>
            </a:r>
            <a:endParaRPr lang="en-US" sz="2200" dirty="0" smtClean="0"/>
          </a:p>
          <a:p>
            <a:pPr lvl="1">
              <a:spcBef>
                <a:spcPts val="0"/>
              </a:spcBef>
            </a:pPr>
            <a:r>
              <a:rPr lang="en-US" sz="2200" dirty="0" smtClean="0"/>
              <a:t>UART, </a:t>
            </a:r>
            <a:r>
              <a:rPr lang="en-US" sz="2200" dirty="0" err="1" smtClean="0"/>
              <a:t>eger</a:t>
            </a:r>
            <a:r>
              <a:rPr lang="en-US" sz="2200" dirty="0" smtClean="0"/>
              <a:t> CTS </a:t>
            </a:r>
            <a:r>
              <a:rPr lang="en-US" sz="2200" dirty="0" err="1" smtClean="0"/>
              <a:t>sinyali</a:t>
            </a:r>
            <a:r>
              <a:rPr lang="en-US" sz="2200" dirty="0" smtClean="0"/>
              <a:t> </a:t>
            </a:r>
            <a:r>
              <a:rPr lang="en-US" sz="2200" dirty="0" err="1" smtClean="0"/>
              <a:t>mevcut</a:t>
            </a:r>
            <a:r>
              <a:rPr lang="en-US" sz="2200" dirty="0" smtClean="0"/>
              <a:t> </a:t>
            </a:r>
            <a:r>
              <a:rPr lang="en-US" sz="2200" dirty="0" err="1" smtClean="0"/>
              <a:t>degilse</a:t>
            </a:r>
            <a:r>
              <a:rPr lang="en-US" sz="2200" dirty="0" smtClean="0"/>
              <a:t> </a:t>
            </a:r>
            <a:r>
              <a:rPr lang="en-US" sz="2200" b="1" dirty="0" smtClean="0"/>
              <a:t>CTS </a:t>
            </a:r>
            <a:r>
              <a:rPr lang="en-US" sz="2200" b="1" dirty="0" err="1" smtClean="0"/>
              <a:t>sinyali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gelene</a:t>
            </a:r>
            <a:r>
              <a:rPr lang="en-US" sz="2200" b="1" dirty="0" smtClean="0"/>
              <a:t> </a:t>
            </a:r>
            <a:r>
              <a:rPr lang="en-US" sz="2200" b="1" dirty="0" err="1" smtClean="0"/>
              <a:t>kadar</a:t>
            </a:r>
            <a:r>
              <a:rPr lang="en-US" sz="2200" b="1" dirty="0" smtClean="0"/>
              <a:t> </a:t>
            </a:r>
            <a:r>
              <a:rPr lang="en-US" sz="2200" dirty="0" err="1" smtClean="0"/>
              <a:t>veri</a:t>
            </a:r>
            <a:r>
              <a:rPr lang="en-US" sz="2200" dirty="0" smtClean="0"/>
              <a:t> </a:t>
            </a:r>
            <a:r>
              <a:rPr lang="en-US" sz="2200" dirty="0" err="1" smtClean="0"/>
              <a:t>akisini</a:t>
            </a:r>
            <a:r>
              <a:rPr lang="en-US" sz="2200" dirty="0" smtClean="0"/>
              <a:t> </a:t>
            </a:r>
            <a:r>
              <a:rPr lang="en-US" sz="2200" dirty="0" err="1" smtClean="0"/>
              <a:t>durdurur</a:t>
            </a:r>
            <a:endParaRPr lang="en-US" sz="2200" dirty="0" smtClean="0"/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6064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70C0"/>
                </a:solidFill>
              </a:rPr>
              <a:t>UART 8250/16450 – </a:t>
            </a:r>
            <a:r>
              <a:rPr lang="tr-TR" dirty="0" smtClean="0">
                <a:solidFill>
                  <a:srgbClr val="0070C0"/>
                </a:solidFill>
              </a:rPr>
              <a:t>İç Yapısı</a:t>
            </a:r>
            <a:endParaRPr lang="tr-TR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4095" y="476672"/>
            <a:ext cx="8336851" cy="6253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659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5010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UART 8250/16450 – </a:t>
            </a:r>
            <a:r>
              <a:rPr lang="tr-TR" sz="3600" dirty="0" smtClean="0">
                <a:solidFill>
                  <a:srgbClr val="0070C0"/>
                </a:solidFill>
              </a:rPr>
              <a:t>İç Yapısı (devam)</a:t>
            </a:r>
            <a:endParaRPr lang="tr-TR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68863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tr-TR" sz="4400" b="1" dirty="0" smtClean="0">
                <a:solidFill>
                  <a:schemeClr val="accent2"/>
                </a:solidFill>
              </a:rPr>
              <a:t>Baud Hızı Üreticisi (</a:t>
            </a:r>
            <a:r>
              <a:rPr lang="tr-TR" sz="4400" b="1" i="1" dirty="0" smtClean="0">
                <a:solidFill>
                  <a:schemeClr val="accent2"/>
                </a:solidFill>
              </a:rPr>
              <a:t>Baudrate Generator</a:t>
            </a:r>
            <a:r>
              <a:rPr lang="tr-TR" sz="4400" b="1" dirty="0" smtClean="0">
                <a:solidFill>
                  <a:schemeClr val="accent2"/>
                </a:solidFill>
              </a:rPr>
              <a:t>):</a:t>
            </a:r>
          </a:p>
          <a:p>
            <a:r>
              <a:rPr lang="tr-TR" dirty="0" smtClean="0"/>
              <a:t>UART </a:t>
            </a:r>
            <a:r>
              <a:rPr lang="tr-TR" b="1" dirty="0" smtClean="0"/>
              <a:t>8250/16450/16550</a:t>
            </a:r>
            <a:r>
              <a:rPr lang="tr-TR" dirty="0" smtClean="0"/>
              <a:t> çiplerinin özelliklerinden birisi </a:t>
            </a:r>
            <a:r>
              <a:rPr lang="tr-TR" b="1" dirty="0" smtClean="0"/>
              <a:t>alıcı</a:t>
            </a:r>
            <a:r>
              <a:rPr lang="tr-TR" dirty="0" smtClean="0"/>
              <a:t> ve </a:t>
            </a:r>
            <a:r>
              <a:rPr lang="tr-TR" b="1" dirty="0" smtClean="0"/>
              <a:t>gönderici</a:t>
            </a:r>
            <a:r>
              <a:rPr lang="tr-TR" dirty="0" smtClean="0"/>
              <a:t> bileşenlerinin </a:t>
            </a:r>
            <a:r>
              <a:rPr lang="tr-TR" b="1" dirty="0" smtClean="0"/>
              <a:t>farklı</a:t>
            </a:r>
            <a:r>
              <a:rPr lang="tr-TR" dirty="0" smtClean="0"/>
              <a:t> baud hızlarında çalışabilmesidir</a:t>
            </a:r>
          </a:p>
          <a:p>
            <a:pPr lvl="1"/>
            <a:r>
              <a:rPr lang="tr-TR" dirty="0" smtClean="0"/>
              <a:t>Verinin yüksek hızlarda transfer edildiği, kontrol işaretlerinin ise oldukça yavaş hızlarda alındığı bir senaryo için bu özellik avantaj sağlar</a:t>
            </a:r>
          </a:p>
          <a:p>
            <a:r>
              <a:rPr lang="tr-TR" b="1" dirty="0" smtClean="0">
                <a:solidFill>
                  <a:srgbClr val="FF0000"/>
                </a:solidFill>
              </a:rPr>
              <a:t>Gönderici Baud Hızının Hesaplanması:</a:t>
            </a:r>
          </a:p>
          <a:p>
            <a:pPr lvl="1"/>
            <a:r>
              <a:rPr lang="tr-TR" dirty="0" smtClean="0"/>
              <a:t>UART, öncelikle </a:t>
            </a:r>
            <a:r>
              <a:rPr lang="tr-TR" b="1" dirty="0" smtClean="0"/>
              <a:t>XTAL1</a:t>
            </a:r>
            <a:r>
              <a:rPr lang="tr-TR" dirty="0" smtClean="0"/>
              <a:t> ve </a:t>
            </a:r>
            <a:r>
              <a:rPr lang="tr-TR" b="1" dirty="0" smtClean="0"/>
              <a:t>XTAL2</a:t>
            </a:r>
            <a:r>
              <a:rPr lang="tr-TR" dirty="0" smtClean="0"/>
              <a:t> girişleri yardımıyla haricen uygulanan ya da kendi içerisinde üretilen saat işaretinin </a:t>
            </a:r>
            <a:r>
              <a:rPr lang="tr-TR" b="1" dirty="0" smtClean="0"/>
              <a:t>ana referans frekansından  </a:t>
            </a:r>
            <a:r>
              <a:rPr lang="tr-TR" dirty="0" smtClean="0"/>
              <a:t>(ARF) (</a:t>
            </a:r>
            <a:r>
              <a:rPr lang="tr-TR" i="1" dirty="0" smtClean="0"/>
              <a:t>main reference frequency</a:t>
            </a:r>
            <a:r>
              <a:rPr lang="tr-TR" dirty="0" smtClean="0"/>
              <a:t>) </a:t>
            </a:r>
            <a:r>
              <a:rPr lang="tr-TR" b="1" dirty="0" smtClean="0"/>
              <a:t>baud hızı referans frekansını </a:t>
            </a:r>
            <a:r>
              <a:rPr lang="tr-TR" dirty="0" smtClean="0"/>
              <a:t>(BRF) üretir</a:t>
            </a:r>
          </a:p>
          <a:p>
            <a:pPr lvl="2"/>
            <a:r>
              <a:rPr lang="tr-TR" b="1" dirty="0" smtClean="0"/>
              <a:t>BRF=ARF/Bölen</a:t>
            </a:r>
          </a:p>
          <a:p>
            <a:pPr lvl="3"/>
            <a:r>
              <a:rPr lang="tr-TR" b="1" i="1" dirty="0" smtClean="0"/>
              <a:t>Bölen</a:t>
            </a:r>
            <a:r>
              <a:rPr lang="tr-TR" dirty="0" smtClean="0"/>
              <a:t> değeri </a:t>
            </a:r>
            <a:r>
              <a:rPr lang="tr-TR" b="1" dirty="0" smtClean="0"/>
              <a:t>16-bit</a:t>
            </a:r>
            <a:r>
              <a:rPr lang="tr-TR" dirty="0" smtClean="0"/>
              <a:t> uzunluğundaki </a:t>
            </a:r>
            <a:r>
              <a:rPr lang="tr-TR" b="1" dirty="0" smtClean="0"/>
              <a:t>bölücü kaydedicisinde </a:t>
            </a:r>
            <a:r>
              <a:rPr lang="tr-TR" dirty="0" smtClean="0"/>
              <a:t>(</a:t>
            </a:r>
            <a:r>
              <a:rPr lang="tr-TR" i="1" dirty="0" smtClean="0"/>
              <a:t>divisor latch register</a:t>
            </a:r>
            <a:r>
              <a:rPr lang="tr-TR" dirty="0" smtClean="0"/>
              <a:t>) saklanır</a:t>
            </a:r>
          </a:p>
          <a:p>
            <a:pPr lvl="1"/>
            <a:r>
              <a:rPr lang="tr-TR" dirty="0" smtClean="0"/>
              <a:t>Elde edilen BRF frekansına sahip sinyalin </a:t>
            </a:r>
            <a:r>
              <a:rPr lang="tr-TR" b="1" dirty="0" smtClean="0"/>
              <a:t>tümleyeni</a:t>
            </a:r>
            <a:r>
              <a:rPr lang="tr-TR" dirty="0" smtClean="0"/>
              <a:t> </a:t>
            </a:r>
            <a:r>
              <a:rPr lang="tr-TR" b="1" dirty="0" smtClean="0"/>
              <a:t>NOT(BAUDOUT) </a:t>
            </a:r>
            <a:r>
              <a:rPr lang="tr-TR" dirty="0" smtClean="0"/>
              <a:t>çıkış pinine verilir</a:t>
            </a:r>
          </a:p>
          <a:p>
            <a:pPr lvl="1"/>
            <a:r>
              <a:rPr lang="tr-TR" dirty="0" smtClean="0"/>
              <a:t>BRF frekansının </a:t>
            </a:r>
            <a:r>
              <a:rPr lang="tr-TR" b="1" dirty="0" smtClean="0"/>
              <a:t>16</a:t>
            </a:r>
            <a:r>
              <a:rPr lang="tr-TR" dirty="0" smtClean="0"/>
              <a:t> ‘ya bölünmesiyle </a:t>
            </a:r>
            <a:r>
              <a:rPr lang="tr-TR" b="1" dirty="0" smtClean="0"/>
              <a:t>gönderici baud hızı </a:t>
            </a:r>
            <a:r>
              <a:rPr lang="tr-TR" dirty="0" smtClean="0"/>
              <a:t>(</a:t>
            </a:r>
            <a:r>
              <a:rPr lang="tr-TR" i="1" dirty="0" smtClean="0"/>
              <a:t>transmission baud rate</a:t>
            </a:r>
            <a:r>
              <a:rPr lang="tr-TR" dirty="0" smtClean="0"/>
              <a:t>) elde edilir</a:t>
            </a:r>
          </a:p>
          <a:p>
            <a:pPr lvl="1"/>
            <a:r>
              <a:rPr lang="tr-TR" dirty="0" smtClean="0"/>
              <a:t>PC ‘de ARF frekansı </a:t>
            </a:r>
            <a:r>
              <a:rPr lang="tr-TR" b="1" dirty="0" smtClean="0"/>
              <a:t>harici bir osilatör </a:t>
            </a:r>
            <a:r>
              <a:rPr lang="tr-TR" dirty="0" smtClean="0"/>
              <a:t>yardımıyla üretilir</a:t>
            </a:r>
          </a:p>
          <a:p>
            <a:pPr lvl="2"/>
            <a:r>
              <a:rPr lang="tr-TR" b="1" dirty="0" smtClean="0"/>
              <a:t>ARF = 1.8432 MHz </a:t>
            </a:r>
            <a:r>
              <a:rPr lang="tr-TR" dirty="0" smtClean="0"/>
              <a:t>(PC için)</a:t>
            </a:r>
          </a:p>
          <a:p>
            <a:pPr lvl="1"/>
            <a:r>
              <a:rPr lang="tr-TR" b="1" i="1" u="sng" dirty="0" smtClean="0"/>
              <a:t>Örnek: </a:t>
            </a:r>
            <a:r>
              <a:rPr lang="tr-TR" b="1" dirty="0" smtClean="0"/>
              <a:t>ARF = 10 MHz </a:t>
            </a:r>
            <a:r>
              <a:rPr lang="tr-TR" dirty="0" smtClean="0"/>
              <a:t>ve bölücü kaydedicisi içeriğinin </a:t>
            </a:r>
            <a:r>
              <a:rPr lang="tr-TR" b="1" dirty="0" smtClean="0"/>
              <a:t>2</a:t>
            </a:r>
            <a:r>
              <a:rPr lang="tr-TR" dirty="0" smtClean="0"/>
              <a:t> (0000000000000010) olduğu varsayıldığında </a:t>
            </a:r>
            <a:r>
              <a:rPr lang="tr-TR" b="1" dirty="0" smtClean="0"/>
              <a:t>NOT(BAUDOUT)</a:t>
            </a:r>
            <a:r>
              <a:rPr lang="tr-TR" dirty="0" smtClean="0"/>
              <a:t> çıkışındaki işaretin frekansı (BRF) </a:t>
            </a:r>
            <a:r>
              <a:rPr lang="tr-TR" b="1" dirty="0" smtClean="0"/>
              <a:t>5 MHz </a:t>
            </a:r>
            <a:r>
              <a:rPr lang="tr-TR" dirty="0" smtClean="0"/>
              <a:t>olur </a:t>
            </a:r>
            <a:r>
              <a:rPr lang="tr-TR" b="1" dirty="0" smtClean="0"/>
              <a:t>(%50 duty cycle – kare dalga</a:t>
            </a:r>
            <a:r>
              <a:rPr lang="tr-TR" dirty="0" smtClean="0"/>
              <a:t>). Bu durumda efektif gönderici baud hızı </a:t>
            </a:r>
            <a:r>
              <a:rPr lang="tr-TR" b="1" dirty="0" smtClean="0"/>
              <a:t>5MHz/16 = 312500 bps </a:t>
            </a:r>
            <a:r>
              <a:rPr lang="tr-TR" dirty="0" smtClean="0"/>
              <a:t>değerine eşittir.</a:t>
            </a:r>
          </a:p>
          <a:p>
            <a:endParaRPr lang="tr-TR" dirty="0" smtClean="0"/>
          </a:p>
          <a:p>
            <a:r>
              <a:rPr lang="tr-TR" b="1" dirty="0" smtClean="0">
                <a:solidFill>
                  <a:srgbClr val="FF0000"/>
                </a:solidFill>
              </a:rPr>
              <a:t>Alıcı Baud Hızının Hesaplanması:</a:t>
            </a:r>
          </a:p>
          <a:p>
            <a:pPr lvl="1"/>
            <a:r>
              <a:rPr lang="tr-TR" dirty="0" smtClean="0"/>
              <a:t>Alıcı baud hızı </a:t>
            </a:r>
            <a:r>
              <a:rPr lang="tr-TR" b="1" dirty="0" smtClean="0"/>
              <a:t>haricen</a:t>
            </a:r>
            <a:r>
              <a:rPr lang="tr-TR" dirty="0" smtClean="0"/>
              <a:t> belirlenir ve amaçlanan değerin </a:t>
            </a:r>
            <a:r>
              <a:rPr lang="tr-TR" b="1" dirty="0" smtClean="0"/>
              <a:t>16</a:t>
            </a:r>
            <a:r>
              <a:rPr lang="tr-TR" dirty="0" smtClean="0"/>
              <a:t> katı büyüklüğünde olacak şekilde </a:t>
            </a:r>
            <a:r>
              <a:rPr lang="tr-TR" b="1" dirty="0" smtClean="0"/>
              <a:t>RCLK</a:t>
            </a:r>
            <a:r>
              <a:rPr lang="tr-TR" dirty="0" smtClean="0"/>
              <a:t> girişine uygulanır</a:t>
            </a:r>
          </a:p>
          <a:p>
            <a:pPr lvl="2"/>
            <a:r>
              <a:rPr lang="tr-TR" dirty="0" smtClean="0"/>
              <a:t>PC ‘de </a:t>
            </a:r>
            <a:r>
              <a:rPr lang="tr-TR" b="1" dirty="0" smtClean="0"/>
              <a:t>NOT(BAUDOUT) </a:t>
            </a:r>
            <a:r>
              <a:rPr lang="tr-TR" dirty="0" smtClean="0"/>
              <a:t>çıkışı </a:t>
            </a:r>
            <a:r>
              <a:rPr lang="tr-TR" b="1" dirty="0" smtClean="0"/>
              <a:t>RCLK</a:t>
            </a:r>
            <a:r>
              <a:rPr lang="tr-TR" dirty="0" smtClean="0"/>
              <a:t> girişine bağlı olduğundan alıcı ve gönderici bileşenleri </a:t>
            </a:r>
            <a:r>
              <a:rPr lang="tr-TR" b="1" dirty="0" smtClean="0"/>
              <a:t>aynı baud hızında çalışırlar</a:t>
            </a:r>
          </a:p>
          <a:p>
            <a:pPr lvl="2"/>
            <a:r>
              <a:rPr lang="tr-TR" dirty="0" smtClean="0"/>
              <a:t>PC ‘de gönderici ve alıcı baud hızlarını </a:t>
            </a:r>
            <a:r>
              <a:rPr lang="tr-TR" b="1" dirty="0" smtClean="0"/>
              <a:t>farklı değerlere ayarlamak istendiğinde </a:t>
            </a:r>
            <a:r>
              <a:rPr lang="tr-TR" dirty="0" smtClean="0"/>
              <a:t>NOT(BAUDOUT) sinyalinin frekansı RCLK ‘ya uygulanmadan önce küçük bir frekans üretecek şekilde azaltılabilir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6753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5010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UART 8250/16450 – </a:t>
            </a:r>
            <a:r>
              <a:rPr lang="tr-TR" sz="3600" dirty="0" smtClean="0">
                <a:solidFill>
                  <a:srgbClr val="0070C0"/>
                </a:solidFill>
              </a:rPr>
              <a:t>İç Yapısı (devam)</a:t>
            </a:r>
            <a:endParaRPr lang="tr-TR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68863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tr-TR" sz="2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tr-TR" sz="2800" b="1" dirty="0" smtClean="0">
                <a:solidFill>
                  <a:srgbClr val="FF0000"/>
                </a:solidFill>
              </a:rPr>
              <a:t>BRF ‘nin üretilmesi</a:t>
            </a:r>
            <a:endParaRPr lang="tr-TR" sz="28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12088"/>
            <a:ext cx="8568952" cy="250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03848" y="5733256"/>
            <a:ext cx="284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(ALTERA a16450 Data Sheet)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0259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5010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UART 8250/16450 – </a:t>
            </a:r>
            <a:r>
              <a:rPr lang="tr-TR" sz="3600" dirty="0" smtClean="0">
                <a:solidFill>
                  <a:srgbClr val="0070C0"/>
                </a:solidFill>
              </a:rPr>
              <a:t>İç Yapısı (devam)</a:t>
            </a:r>
            <a:endParaRPr lang="tr-TR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68863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tr-TR" sz="2400" b="1" dirty="0" smtClean="0">
                <a:solidFill>
                  <a:srgbClr val="FF0000"/>
                </a:solidFill>
              </a:rPr>
              <a:t>Alıcı Kontrol Bileşeni (</a:t>
            </a:r>
            <a:r>
              <a:rPr lang="tr-TR" sz="2400" b="1" i="1" dirty="0" smtClean="0">
                <a:solidFill>
                  <a:srgbClr val="FF0000"/>
                </a:solidFill>
              </a:rPr>
              <a:t>Receiver Control</a:t>
            </a:r>
            <a:r>
              <a:rPr lang="tr-TR" sz="2400" b="1" dirty="0" smtClean="0">
                <a:solidFill>
                  <a:srgbClr val="FF0000"/>
                </a:solidFill>
              </a:rPr>
              <a:t>):</a:t>
            </a:r>
          </a:p>
          <a:p>
            <a:r>
              <a:rPr lang="tr-TR" sz="2400" b="1" dirty="0" smtClean="0"/>
              <a:t>SIN</a:t>
            </a:r>
            <a:r>
              <a:rPr lang="tr-TR" sz="2400" dirty="0" smtClean="0"/>
              <a:t> girişi aracılığıyla </a:t>
            </a:r>
            <a:r>
              <a:rPr lang="tr-TR" sz="2400" b="1" dirty="0" smtClean="0"/>
              <a:t>alıcı kaydırma kaydedicisine </a:t>
            </a:r>
            <a:r>
              <a:rPr lang="tr-TR" sz="2400" dirty="0" smtClean="0"/>
              <a:t>(</a:t>
            </a:r>
            <a:r>
              <a:rPr lang="tr-TR" sz="2400" i="1" dirty="0" smtClean="0"/>
              <a:t>receiver shift register</a:t>
            </a:r>
            <a:r>
              <a:rPr lang="tr-TR" sz="2400" dirty="0" smtClean="0"/>
              <a:t>) ulaşan </a:t>
            </a:r>
            <a:r>
              <a:rPr lang="tr-TR" sz="2400" b="1" dirty="0" smtClean="0"/>
              <a:t>başlangıç </a:t>
            </a:r>
            <a:r>
              <a:rPr lang="tr-TR" sz="2400" dirty="0" smtClean="0"/>
              <a:t>biti, </a:t>
            </a:r>
            <a:r>
              <a:rPr lang="tr-TR" sz="2400" b="1" dirty="0" smtClean="0"/>
              <a:t>eşitlik </a:t>
            </a:r>
            <a:r>
              <a:rPr lang="tr-TR" sz="2400" dirty="0" smtClean="0"/>
              <a:t>biti</a:t>
            </a:r>
            <a:r>
              <a:rPr lang="tr-TR" sz="2400" b="1" dirty="0" smtClean="0"/>
              <a:t> </a:t>
            </a:r>
            <a:r>
              <a:rPr lang="tr-TR" sz="2400" dirty="0" smtClean="0"/>
              <a:t>(eğer mevcutsa) ve </a:t>
            </a:r>
            <a:r>
              <a:rPr lang="tr-TR" sz="2400" b="1" dirty="0" smtClean="0"/>
              <a:t>bitiş </a:t>
            </a:r>
            <a:r>
              <a:rPr lang="tr-TR" sz="2400" dirty="0" smtClean="0"/>
              <a:t>bit(ler)ini</a:t>
            </a:r>
            <a:r>
              <a:rPr lang="tr-TR" sz="2400" b="1" dirty="0" smtClean="0"/>
              <a:t> veri</a:t>
            </a:r>
            <a:r>
              <a:rPr lang="tr-TR" sz="2400" dirty="0" smtClean="0"/>
              <a:t> bitlerinden ayırır</a:t>
            </a:r>
          </a:p>
          <a:p>
            <a:r>
              <a:rPr lang="tr-TR" sz="2400" dirty="0" smtClean="0"/>
              <a:t>Tüm veri bitleri elde edildikten sonra, 1 baytlık veri </a:t>
            </a:r>
            <a:r>
              <a:rPr lang="tr-TR" sz="2400" b="1" dirty="0" smtClean="0"/>
              <a:t>alıcı tampon kaydedicisi</a:t>
            </a:r>
            <a:r>
              <a:rPr lang="tr-TR" sz="2400" dirty="0" smtClean="0"/>
              <a:t> (</a:t>
            </a:r>
            <a:r>
              <a:rPr lang="tr-TR" sz="2400" i="1" dirty="0" smtClean="0"/>
              <a:t>8250/16450</a:t>
            </a:r>
            <a:r>
              <a:rPr lang="tr-TR" sz="2400" dirty="0" smtClean="0"/>
              <a:t>) ya da </a:t>
            </a:r>
            <a:r>
              <a:rPr lang="tr-TR" sz="2400" b="1" dirty="0" smtClean="0"/>
              <a:t>FIFO kaydedicisine </a:t>
            </a:r>
            <a:r>
              <a:rPr lang="tr-TR" sz="2400" dirty="0" smtClean="0"/>
              <a:t>(</a:t>
            </a:r>
            <a:r>
              <a:rPr lang="tr-TR" sz="2400" i="1" dirty="0" smtClean="0"/>
              <a:t>16550</a:t>
            </a:r>
            <a:r>
              <a:rPr lang="tr-TR" sz="2400" dirty="0" smtClean="0"/>
              <a:t>) transfer edilir</a:t>
            </a:r>
          </a:p>
          <a:p>
            <a:pPr lvl="1"/>
            <a:r>
              <a:rPr lang="tr-TR" sz="2000" dirty="0" smtClean="0"/>
              <a:t>Veri bitleri sayısının </a:t>
            </a:r>
            <a:r>
              <a:rPr lang="tr-TR" sz="2000" b="1" dirty="0" smtClean="0"/>
              <a:t>5</a:t>
            </a:r>
            <a:r>
              <a:rPr lang="tr-TR" sz="2000" dirty="0" smtClean="0"/>
              <a:t>, </a:t>
            </a:r>
            <a:r>
              <a:rPr lang="tr-TR" sz="2000" b="1" dirty="0" smtClean="0"/>
              <a:t>6</a:t>
            </a:r>
            <a:r>
              <a:rPr lang="tr-TR" sz="2000" dirty="0" smtClean="0"/>
              <a:t> ya da </a:t>
            </a:r>
            <a:r>
              <a:rPr lang="tr-TR" sz="2000" b="1" dirty="0" smtClean="0"/>
              <a:t>7</a:t>
            </a:r>
            <a:r>
              <a:rPr lang="tr-TR" sz="2000" dirty="0" smtClean="0"/>
              <a:t> olması durumunda, veriyi 1 bayta tamamlamak için gerekli olan, sırasıyla </a:t>
            </a:r>
            <a:r>
              <a:rPr lang="tr-TR" sz="2000" b="1" dirty="0" smtClean="0"/>
              <a:t>3</a:t>
            </a:r>
            <a:r>
              <a:rPr lang="tr-TR" sz="2000" dirty="0" smtClean="0"/>
              <a:t>, </a:t>
            </a:r>
            <a:r>
              <a:rPr lang="tr-TR" sz="2000" b="1" dirty="0" smtClean="0"/>
              <a:t>2</a:t>
            </a:r>
            <a:r>
              <a:rPr lang="tr-TR" sz="2000" dirty="0" smtClean="0"/>
              <a:t> ve </a:t>
            </a:r>
            <a:r>
              <a:rPr lang="tr-TR" sz="2000" b="1" dirty="0" smtClean="0"/>
              <a:t>1</a:t>
            </a:r>
            <a:r>
              <a:rPr lang="tr-TR" sz="2000" dirty="0" smtClean="0"/>
              <a:t> adet, </a:t>
            </a:r>
            <a:r>
              <a:rPr lang="tr-TR" sz="2000" b="1" dirty="0" smtClean="0"/>
              <a:t>yüksek anlamlı </a:t>
            </a:r>
            <a:r>
              <a:rPr lang="tr-TR" sz="2000" dirty="0" smtClean="0"/>
              <a:t>bitler </a:t>
            </a:r>
            <a:r>
              <a:rPr lang="tr-TR" sz="2000" b="1" dirty="0" smtClean="0"/>
              <a:t>tanımsız</a:t>
            </a:r>
            <a:r>
              <a:rPr lang="tr-TR" sz="2000" dirty="0" smtClean="0"/>
              <a:t> kalır (</a:t>
            </a:r>
            <a:r>
              <a:rPr lang="tr-TR" sz="2000" b="1" dirty="0" smtClean="0"/>
              <a:t>rastgele değerler alabilirler</a:t>
            </a:r>
            <a:r>
              <a:rPr lang="tr-TR" sz="2000" dirty="0" smtClean="0"/>
              <a:t>)</a:t>
            </a:r>
          </a:p>
          <a:p>
            <a:pPr lvl="1"/>
            <a:r>
              <a:rPr lang="tr-TR" sz="2000" dirty="0" smtClean="0"/>
              <a:t>Veri bitleri sayısının 8 ‘den küçük olması durumunda alıcı tampon kaydedicisinden okunan (</a:t>
            </a:r>
            <a:r>
              <a:rPr lang="tr-TR" sz="2000" b="1" dirty="0" smtClean="0"/>
              <a:t>IN emri kullanılarak</a:t>
            </a:r>
            <a:r>
              <a:rPr lang="tr-TR" sz="2000" dirty="0" smtClean="0"/>
              <a:t>) veri baytının karşılık düşen yüksek anlamlı bitleri </a:t>
            </a:r>
            <a:r>
              <a:rPr lang="tr-TR" sz="2000" b="1" dirty="0" smtClean="0"/>
              <a:t>kesme servis programı tarafından maskelenmelidir </a:t>
            </a:r>
            <a:r>
              <a:rPr lang="tr-TR" sz="2000" dirty="0" smtClean="0"/>
              <a:t>(gözardı edilmelidir)</a:t>
            </a:r>
          </a:p>
          <a:p>
            <a:pPr marL="0" indent="0">
              <a:buNone/>
            </a:pPr>
            <a:r>
              <a:rPr lang="tr-TR" sz="2400" b="1" dirty="0" smtClean="0">
                <a:solidFill>
                  <a:srgbClr val="FF0000"/>
                </a:solidFill>
              </a:rPr>
              <a:t>Gönderici Kontrol Bileşeni (</a:t>
            </a:r>
            <a:r>
              <a:rPr lang="tr-TR" sz="2400" b="1" i="1" dirty="0" smtClean="0">
                <a:solidFill>
                  <a:srgbClr val="FF0000"/>
                </a:solidFill>
              </a:rPr>
              <a:t>Transmitter Control</a:t>
            </a:r>
            <a:r>
              <a:rPr lang="tr-TR" sz="2400" b="1" dirty="0" smtClean="0">
                <a:solidFill>
                  <a:srgbClr val="FF0000"/>
                </a:solidFill>
              </a:rPr>
              <a:t>):</a:t>
            </a:r>
          </a:p>
          <a:p>
            <a:r>
              <a:rPr lang="tr-TR" sz="2400" dirty="0" smtClean="0"/>
              <a:t>Veri bitlerinin, </a:t>
            </a:r>
            <a:r>
              <a:rPr lang="tr-TR" sz="2400" b="1" dirty="0" smtClean="0"/>
              <a:t>gönderici kaydırma kaydedicisi </a:t>
            </a:r>
            <a:r>
              <a:rPr lang="tr-TR" sz="2400" dirty="0" smtClean="0"/>
              <a:t>(</a:t>
            </a:r>
            <a:r>
              <a:rPr lang="tr-TR" sz="2400" i="1" dirty="0" smtClean="0"/>
              <a:t>transmitter shift register</a:t>
            </a:r>
            <a:r>
              <a:rPr lang="tr-TR" sz="2400" dirty="0" smtClean="0"/>
              <a:t>) tarafından, </a:t>
            </a:r>
            <a:r>
              <a:rPr lang="tr-TR" sz="2400" b="1" dirty="0" smtClean="0"/>
              <a:t>SOUT</a:t>
            </a:r>
            <a:r>
              <a:rPr lang="tr-TR" sz="2400" dirty="0" smtClean="0"/>
              <a:t> çıkışı aracılığıyla, programlanan baud hızında gönderilmesi sürecini kontrol eder</a:t>
            </a:r>
          </a:p>
          <a:p>
            <a:pPr lvl="1"/>
            <a:r>
              <a:rPr lang="tr-TR" sz="2000" dirty="0" smtClean="0"/>
              <a:t>Otomatik olarak </a:t>
            </a:r>
            <a:r>
              <a:rPr lang="tr-TR" sz="2000" b="1" dirty="0" smtClean="0"/>
              <a:t>başlangıç</a:t>
            </a:r>
            <a:r>
              <a:rPr lang="tr-TR" sz="2000" dirty="0" smtClean="0"/>
              <a:t>, </a:t>
            </a:r>
            <a:r>
              <a:rPr lang="tr-TR" sz="2000" b="1" dirty="0" smtClean="0"/>
              <a:t>eşitlik</a:t>
            </a:r>
            <a:r>
              <a:rPr lang="tr-TR" sz="2000" dirty="0" smtClean="0"/>
              <a:t> ve </a:t>
            </a:r>
            <a:r>
              <a:rPr lang="tr-TR" sz="2000" b="1" dirty="0" smtClean="0"/>
              <a:t>bitiş</a:t>
            </a:r>
            <a:r>
              <a:rPr lang="tr-TR" sz="2000" dirty="0" smtClean="0"/>
              <a:t> bitlerini ekler</a:t>
            </a:r>
          </a:p>
          <a:p>
            <a:r>
              <a:rPr lang="tr-TR" sz="2400" dirty="0" smtClean="0"/>
              <a:t>Gönderici kaydırma kaydedicisi boş ise </a:t>
            </a:r>
            <a:r>
              <a:rPr lang="tr-TR" sz="2400" b="1" dirty="0" smtClean="0"/>
              <a:t>gönderici veri kaydedicisinden </a:t>
            </a:r>
            <a:r>
              <a:rPr lang="tr-TR" sz="2400" dirty="0" smtClean="0"/>
              <a:t>(</a:t>
            </a:r>
            <a:r>
              <a:rPr lang="tr-TR" sz="2400" i="1" dirty="0" smtClean="0"/>
              <a:t>transmitter hold register</a:t>
            </a:r>
            <a:r>
              <a:rPr lang="tr-TR" sz="2400" dirty="0" smtClean="0"/>
              <a:t>) okunan bayt ile yüklenir</a:t>
            </a:r>
          </a:p>
          <a:p>
            <a:r>
              <a:rPr lang="tr-TR" sz="2400" dirty="0" smtClean="0"/>
              <a:t>Gönderilecek veri olmadığında SOUT çıkışı </a:t>
            </a:r>
            <a:r>
              <a:rPr lang="tr-TR" sz="2400" b="1" dirty="0" smtClean="0"/>
              <a:t>yüksek seviyede </a:t>
            </a:r>
            <a:r>
              <a:rPr lang="tr-TR" sz="2400" dirty="0" smtClean="0"/>
              <a:t>tutulur</a:t>
            </a:r>
          </a:p>
        </p:txBody>
      </p:sp>
    </p:spTree>
    <p:extLst>
      <p:ext uri="{BB962C8B-B14F-4D97-AF65-F5344CB8AC3E}">
        <p14:creationId xmlns:p14="http://schemas.microsoft.com/office/powerpoint/2010/main" val="232164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rgbClr val="0070C0"/>
                </a:solidFill>
              </a:rPr>
              <a:t>Eşitlik (Parity) Biti</a:t>
            </a:r>
            <a:endParaRPr lang="tr-TR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47500" lnSpcReduction="20000"/>
          </a:bodyPr>
          <a:lstStyle/>
          <a:p>
            <a:r>
              <a:rPr lang="tr-TR" dirty="0" smtClean="0"/>
              <a:t>İletim esnasında veride oluşabilecek hatalara karşı </a:t>
            </a:r>
            <a:r>
              <a:rPr lang="tr-TR" b="1" dirty="0" smtClean="0"/>
              <a:t>basit</a:t>
            </a:r>
            <a:r>
              <a:rPr lang="tr-TR" dirty="0" smtClean="0"/>
              <a:t> fakat </a:t>
            </a:r>
            <a:r>
              <a:rPr lang="tr-TR" b="1" dirty="0" smtClean="0"/>
              <a:t>zayıf</a:t>
            </a:r>
            <a:r>
              <a:rPr lang="tr-TR" dirty="0" smtClean="0"/>
              <a:t> bir koruma mekanizmasıdır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Mesela</a:t>
            </a:r>
            <a:r>
              <a:rPr lang="en-US" dirty="0" smtClean="0"/>
              <a:t> </a:t>
            </a:r>
            <a:r>
              <a:rPr lang="en-US" dirty="0" err="1" smtClean="0"/>
              <a:t>karsi</a:t>
            </a:r>
            <a:r>
              <a:rPr lang="en-US" dirty="0" smtClean="0"/>
              <a:t> </a:t>
            </a:r>
            <a:r>
              <a:rPr lang="en-US" dirty="0" err="1" smtClean="0"/>
              <a:t>tarafa</a:t>
            </a:r>
            <a:r>
              <a:rPr lang="en-US" dirty="0" smtClean="0"/>
              <a:t> 8 bit </a:t>
            </a:r>
            <a:r>
              <a:rPr lang="en-US" dirty="0" err="1" smtClean="0"/>
              <a:t>gonderiyorsunuz</a:t>
            </a:r>
            <a:r>
              <a:rPr lang="en-US" dirty="0" smtClean="0"/>
              <a:t> 8 </a:t>
            </a:r>
            <a:r>
              <a:rPr lang="en-US" dirty="0" err="1" smtClean="0"/>
              <a:t>bitin</a:t>
            </a:r>
            <a:r>
              <a:rPr lang="en-US" dirty="0" smtClean="0"/>
              <a:t> 8’i de 1. Bu </a:t>
            </a:r>
            <a:r>
              <a:rPr lang="en-US" dirty="0" err="1" smtClean="0"/>
              <a:t>durumda</a:t>
            </a:r>
            <a:r>
              <a:rPr lang="en-US" dirty="0" smtClean="0"/>
              <a:t> 1 </a:t>
            </a:r>
            <a:r>
              <a:rPr lang="en-US" dirty="0" err="1" smtClean="0"/>
              <a:t>lerin</a:t>
            </a:r>
            <a:r>
              <a:rPr lang="en-US" dirty="0" smtClean="0"/>
              <a:t> </a:t>
            </a:r>
            <a:r>
              <a:rPr lang="en-US" dirty="0" err="1" smtClean="0"/>
              <a:t>sayisi</a:t>
            </a:r>
            <a:r>
              <a:rPr lang="en-US" dirty="0" smtClean="0"/>
              <a:t> </a:t>
            </a:r>
            <a:r>
              <a:rPr lang="en-US" dirty="0" err="1" smtClean="0"/>
              <a:t>cift</a:t>
            </a:r>
            <a:r>
              <a:rPr lang="en-US" dirty="0" smtClean="0"/>
              <a:t> </a:t>
            </a:r>
            <a:r>
              <a:rPr lang="en-US" dirty="0" err="1" smtClean="0"/>
              <a:t>fakat</a:t>
            </a:r>
            <a:r>
              <a:rPr lang="en-US" dirty="0" smtClean="0"/>
              <a:t> </a:t>
            </a:r>
            <a:r>
              <a:rPr lang="en-US" dirty="0" err="1" smtClean="0"/>
              <a:t>karsi</a:t>
            </a:r>
            <a:r>
              <a:rPr lang="en-US" dirty="0" smtClean="0"/>
              <a:t> </a:t>
            </a:r>
            <a:r>
              <a:rPr lang="en-US" dirty="0" err="1" smtClean="0"/>
              <a:t>tarafa</a:t>
            </a:r>
            <a:r>
              <a:rPr lang="en-US" dirty="0" smtClean="0"/>
              <a:t> </a:t>
            </a:r>
            <a:r>
              <a:rPr lang="en-US" dirty="0" err="1" smtClean="0"/>
              <a:t>gidene</a:t>
            </a:r>
            <a:r>
              <a:rPr lang="en-US" dirty="0" smtClean="0"/>
              <a:t> </a:t>
            </a:r>
            <a:r>
              <a:rPr lang="en-US" dirty="0" err="1" smtClean="0"/>
              <a:t>kadar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de 2 bit </a:t>
            </a:r>
            <a:r>
              <a:rPr lang="en-US" dirty="0" err="1" smtClean="0"/>
              <a:t>bozulma</a:t>
            </a:r>
            <a:r>
              <a:rPr lang="en-US" dirty="0" smtClean="0"/>
              <a:t> </a:t>
            </a:r>
            <a:r>
              <a:rPr lang="en-US" dirty="0" err="1" smtClean="0"/>
              <a:t>oldu</a:t>
            </a:r>
            <a:r>
              <a:rPr lang="en-US" dirty="0" smtClean="0"/>
              <a:t>. Bu </a:t>
            </a:r>
            <a:r>
              <a:rPr lang="en-US" dirty="0" err="1" smtClean="0"/>
              <a:t>durumda</a:t>
            </a:r>
            <a:r>
              <a:rPr lang="en-US" dirty="0" smtClean="0"/>
              <a:t> </a:t>
            </a:r>
            <a:r>
              <a:rPr lang="en-US" dirty="0" err="1" smtClean="0"/>
              <a:t>elimizde</a:t>
            </a:r>
            <a:r>
              <a:rPr lang="en-US" dirty="0" smtClean="0"/>
              <a:t> </a:t>
            </a:r>
            <a:r>
              <a:rPr lang="en-US" dirty="0" err="1" smtClean="0"/>
              <a:t>yine</a:t>
            </a:r>
            <a:r>
              <a:rPr lang="en-US" dirty="0" smtClean="0"/>
              <a:t> </a:t>
            </a:r>
            <a:r>
              <a:rPr lang="en-US" dirty="0" err="1" smtClean="0"/>
              <a:t>cift</a:t>
            </a:r>
            <a:r>
              <a:rPr lang="en-US" dirty="0" smtClean="0"/>
              <a:t> </a:t>
            </a:r>
            <a:r>
              <a:rPr lang="en-US" dirty="0" err="1" smtClean="0"/>
              <a:t>sayida</a:t>
            </a:r>
            <a:r>
              <a:rPr lang="en-US" dirty="0" smtClean="0"/>
              <a:t> (6 </a:t>
            </a:r>
            <a:r>
              <a:rPr lang="en-US" dirty="0" err="1" smtClean="0"/>
              <a:t>adet</a:t>
            </a:r>
            <a:r>
              <a:rPr lang="en-US" dirty="0" smtClean="0"/>
              <a:t>) 1 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yani</a:t>
            </a:r>
            <a:r>
              <a:rPr lang="en-US" dirty="0" smtClean="0"/>
              <a:t> </a:t>
            </a:r>
            <a:r>
              <a:rPr lang="en-US" dirty="0" err="1" smtClean="0"/>
              <a:t>alici</a:t>
            </a:r>
            <a:r>
              <a:rPr lang="en-US" dirty="0" smtClean="0"/>
              <a:t> </a:t>
            </a:r>
            <a:r>
              <a:rPr lang="en-US" dirty="0" err="1" smtClean="0"/>
              <a:t>taraf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hata</a:t>
            </a:r>
            <a:r>
              <a:rPr lang="en-US" dirty="0" smtClean="0"/>
              <a:t> </a:t>
            </a:r>
            <a:r>
              <a:rPr lang="en-US" dirty="0" err="1" smtClean="0"/>
              <a:t>gormeyecek</a:t>
            </a:r>
            <a:r>
              <a:rPr lang="en-US" dirty="0" smtClean="0"/>
              <a:t> </a:t>
            </a:r>
            <a:r>
              <a:rPr lang="en-US" dirty="0" err="1" smtClean="0"/>
              <a:t>burda</a:t>
            </a:r>
            <a:r>
              <a:rPr lang="en-US" dirty="0" smtClean="0"/>
              <a:t> </a:t>
            </a:r>
            <a:r>
              <a:rPr lang="en-US" dirty="0" err="1" smtClean="0"/>
              <a:t>halbuki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bozularak</a:t>
            </a:r>
            <a:r>
              <a:rPr lang="en-US" dirty="0" smtClean="0"/>
              <a:t> </a:t>
            </a:r>
            <a:r>
              <a:rPr lang="en-US" dirty="0" err="1" smtClean="0"/>
              <a:t>geldi</a:t>
            </a:r>
            <a:r>
              <a:rPr lang="en-US" dirty="0" smtClean="0"/>
              <a:t>.</a:t>
            </a:r>
          </a:p>
          <a:p>
            <a:r>
              <a:rPr lang="en-US" dirty="0" smtClean="0"/>
              <a:t>Ethernet </a:t>
            </a:r>
            <a:r>
              <a:rPr lang="en-US" dirty="0" err="1" smtClean="0"/>
              <a:t>kartinda</a:t>
            </a:r>
            <a:r>
              <a:rPr lang="en-US" dirty="0" smtClean="0"/>
              <a:t> da </a:t>
            </a:r>
            <a:r>
              <a:rPr lang="en-US" dirty="0" err="1" smtClean="0"/>
              <a:t>mesela</a:t>
            </a:r>
            <a:r>
              <a:rPr lang="en-US" dirty="0" smtClean="0"/>
              <a:t> </a:t>
            </a:r>
            <a:r>
              <a:rPr lang="en-US" dirty="0" err="1" smtClean="0"/>
              <a:t>hata</a:t>
            </a:r>
            <a:r>
              <a:rPr lang="en-US" dirty="0" smtClean="0"/>
              <a:t> </a:t>
            </a:r>
            <a:r>
              <a:rPr lang="en-US" dirty="0" err="1" smtClean="0"/>
              <a:t>duzeltme</a:t>
            </a:r>
            <a:r>
              <a:rPr lang="en-US" dirty="0" smtClean="0"/>
              <a:t> </a:t>
            </a:r>
            <a:r>
              <a:rPr lang="en-US" dirty="0" err="1" smtClean="0"/>
              <a:t>yapiliyor</a:t>
            </a:r>
            <a:r>
              <a:rPr lang="en-US" dirty="0" smtClean="0"/>
              <a:t> </a:t>
            </a:r>
            <a:r>
              <a:rPr lang="en-US" dirty="0" err="1" smtClean="0"/>
              <a:t>fakat</a:t>
            </a:r>
            <a:r>
              <a:rPr lang="en-US" dirty="0" smtClean="0"/>
              <a:t> </a:t>
            </a:r>
            <a:r>
              <a:rPr lang="en-US" dirty="0" err="1" smtClean="0"/>
              <a:t>orda</a:t>
            </a:r>
            <a:r>
              <a:rPr lang="en-US" dirty="0" smtClean="0"/>
              <a:t> parity </a:t>
            </a:r>
            <a:r>
              <a:rPr lang="en-US" dirty="0" err="1" smtClean="0"/>
              <a:t>yontemi</a:t>
            </a:r>
            <a:r>
              <a:rPr lang="en-US" dirty="0" smtClean="0"/>
              <a:t> </a:t>
            </a:r>
            <a:r>
              <a:rPr lang="en-US" dirty="0" err="1" smtClean="0"/>
              <a:t>kullanilmiyor</a:t>
            </a:r>
            <a:r>
              <a:rPr lang="en-US" dirty="0" smtClean="0"/>
              <a:t> </a:t>
            </a:r>
            <a:r>
              <a:rPr lang="en-US" dirty="0" err="1" smtClean="0"/>
              <a:t>cunku</a:t>
            </a:r>
            <a:r>
              <a:rPr lang="en-US" dirty="0" smtClean="0"/>
              <a:t> </a:t>
            </a:r>
            <a:r>
              <a:rPr lang="en-US" dirty="0" err="1" smtClean="0"/>
              <a:t>mesafeler</a:t>
            </a:r>
            <a:r>
              <a:rPr lang="en-US" dirty="0" smtClean="0"/>
              <a:t> </a:t>
            </a:r>
            <a:r>
              <a:rPr lang="en-US" dirty="0" err="1" smtClean="0"/>
              <a:t>uzun</a:t>
            </a:r>
            <a:r>
              <a:rPr lang="en-US" dirty="0" smtClean="0"/>
              <a:t>. </a:t>
            </a:r>
            <a:r>
              <a:rPr lang="en-US" dirty="0" err="1" smtClean="0"/>
              <a:t>Yani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cok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bozulabilir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parity </a:t>
            </a:r>
            <a:r>
              <a:rPr lang="en-US" dirty="0" err="1" smtClean="0"/>
              <a:t>sadece</a:t>
            </a:r>
            <a:r>
              <a:rPr lang="en-US" dirty="0" smtClean="0"/>
              <a:t> 1 </a:t>
            </a:r>
            <a:r>
              <a:rPr lang="en-US" dirty="0" err="1" smtClean="0"/>
              <a:t>bitlik</a:t>
            </a:r>
            <a:r>
              <a:rPr lang="en-US" dirty="0" smtClean="0"/>
              <a:t> </a:t>
            </a:r>
            <a:r>
              <a:rPr lang="en-US" dirty="0" err="1" smtClean="0"/>
              <a:t>bozulma</a:t>
            </a:r>
            <a:r>
              <a:rPr lang="en-US" dirty="0" smtClean="0"/>
              <a:t> </a:t>
            </a:r>
            <a:r>
              <a:rPr lang="en-US" dirty="0" err="1" smtClean="0"/>
              <a:t>algilayabildigi</a:t>
            </a:r>
            <a:r>
              <a:rPr lang="en-US" dirty="0" smtClean="0"/>
              <a:t> </a:t>
            </a:r>
            <a:r>
              <a:rPr lang="en-US" dirty="0" err="1" smtClean="0"/>
              <a:t>icin</a:t>
            </a:r>
            <a:r>
              <a:rPr lang="en-US" dirty="0" smtClean="0"/>
              <a:t> </a:t>
            </a:r>
            <a:r>
              <a:rPr lang="en-US" dirty="0" err="1" smtClean="0"/>
              <a:t>yetersiz</a:t>
            </a:r>
            <a:r>
              <a:rPr lang="en-US" dirty="0" smtClean="0"/>
              <a:t> </a:t>
            </a:r>
            <a:r>
              <a:rPr lang="en-US" dirty="0" err="1" smtClean="0"/>
              <a:t>kalir</a:t>
            </a:r>
            <a:r>
              <a:rPr lang="en-US" dirty="0" smtClean="0"/>
              <a:t>. </a:t>
            </a:r>
            <a:r>
              <a:rPr lang="en-US" dirty="0" err="1" smtClean="0"/>
              <a:t>Fiziksek</a:t>
            </a:r>
            <a:r>
              <a:rPr lang="en-US" dirty="0" smtClean="0"/>
              <a:t> </a:t>
            </a:r>
            <a:r>
              <a:rPr lang="en-US" dirty="0" err="1" smtClean="0"/>
              <a:t>ortam</a:t>
            </a:r>
            <a:r>
              <a:rPr lang="en-US" dirty="0" smtClean="0"/>
              <a:t> </a:t>
            </a:r>
            <a:r>
              <a:rPr lang="en-US" dirty="0" err="1" smtClean="0"/>
              <a:t>falan</a:t>
            </a:r>
            <a:r>
              <a:rPr lang="en-US" dirty="0" smtClean="0"/>
              <a:t> da </a:t>
            </a:r>
            <a:r>
              <a:rPr lang="en-US" dirty="0" err="1" smtClean="0"/>
              <a:t>verinin</a:t>
            </a:r>
            <a:r>
              <a:rPr lang="en-US" dirty="0" smtClean="0"/>
              <a:t> </a:t>
            </a:r>
            <a:r>
              <a:rPr lang="en-US" dirty="0" err="1" smtClean="0"/>
              <a:t>bozulmasinda</a:t>
            </a:r>
            <a:r>
              <a:rPr lang="en-US" dirty="0" smtClean="0"/>
              <a:t> </a:t>
            </a:r>
            <a:r>
              <a:rPr lang="en-US" dirty="0" err="1" smtClean="0"/>
              <a:t>etkendir</a:t>
            </a:r>
            <a:r>
              <a:rPr lang="en-US" dirty="0" smtClean="0"/>
              <a:t>.</a:t>
            </a:r>
            <a:endParaRPr lang="tr-TR" dirty="0" smtClean="0"/>
          </a:p>
          <a:p>
            <a:r>
              <a:rPr lang="tr-TR" dirty="0" smtClean="0"/>
              <a:t>Yalnızca </a:t>
            </a:r>
            <a:r>
              <a:rPr lang="tr-TR" b="1" dirty="0" smtClean="0"/>
              <a:t>1 bitlik </a:t>
            </a:r>
            <a:r>
              <a:rPr lang="tr-TR" dirty="0" smtClean="0"/>
              <a:t>hataları belirleyebilir</a:t>
            </a:r>
          </a:p>
          <a:p>
            <a:pPr lvl="1"/>
            <a:r>
              <a:rPr lang="tr-TR" dirty="0" smtClean="0"/>
              <a:t>Birden fazla bit ‘te oluşacak hatalar </a:t>
            </a:r>
            <a:r>
              <a:rPr lang="tr-TR" b="1" dirty="0" smtClean="0"/>
              <a:t>belirlenemeyebilir</a:t>
            </a:r>
          </a:p>
          <a:p>
            <a:pPr lvl="1"/>
            <a:r>
              <a:rPr lang="tr-TR" dirty="0" smtClean="0"/>
              <a:t>Eşitlik biti kullanımı, </a:t>
            </a:r>
            <a:r>
              <a:rPr lang="tr-TR" b="1" dirty="0" smtClean="0"/>
              <a:t>kısa mesafeler arasındaki </a:t>
            </a:r>
            <a:r>
              <a:rPr lang="tr-TR" dirty="0" smtClean="0"/>
              <a:t>ve </a:t>
            </a:r>
            <a:r>
              <a:rPr lang="tr-TR" b="1" dirty="0" smtClean="0"/>
              <a:t>hata oranı düşük </a:t>
            </a:r>
            <a:r>
              <a:rPr lang="tr-TR" dirty="0" smtClean="0"/>
              <a:t>veri transferleri için daha uygundur</a:t>
            </a:r>
          </a:p>
          <a:p>
            <a:r>
              <a:rPr lang="tr-TR" b="1" dirty="0" smtClean="0">
                <a:solidFill>
                  <a:srgbClr val="FF0000"/>
                </a:solidFill>
              </a:rPr>
              <a:t>Avantaj:</a:t>
            </a:r>
            <a:r>
              <a:rPr lang="tr-TR" dirty="0" smtClean="0">
                <a:solidFill>
                  <a:srgbClr val="FF0000"/>
                </a:solidFill>
              </a:rPr>
              <a:t> </a:t>
            </a:r>
            <a:r>
              <a:rPr lang="tr-TR" dirty="0" smtClean="0"/>
              <a:t>Hemen hemen tüm seri arayüz çipleri eşitlik biti üretimi ve kontrolünü </a:t>
            </a:r>
            <a:r>
              <a:rPr lang="tr-TR" b="1" dirty="0" smtClean="0"/>
              <a:t>donanım seviyesinde</a:t>
            </a:r>
            <a:r>
              <a:rPr lang="tr-TR" dirty="0" smtClean="0"/>
              <a:t> gerçekleştirirler</a:t>
            </a:r>
          </a:p>
          <a:p>
            <a:r>
              <a:rPr lang="tr-TR" dirty="0" smtClean="0"/>
              <a:t>Eşitlik biti kullanımıyla ilgili </a:t>
            </a:r>
            <a:r>
              <a:rPr lang="tr-TR" b="1" dirty="0" smtClean="0"/>
              <a:t>5</a:t>
            </a:r>
            <a:r>
              <a:rPr lang="tr-TR" dirty="0" smtClean="0"/>
              <a:t> farklı durum söz konusudur:</a:t>
            </a:r>
          </a:p>
          <a:p>
            <a:pPr marL="971550" lvl="1" indent="-514350">
              <a:buFont typeface="+mj-lt"/>
              <a:buAutoNum type="arabicPeriod"/>
            </a:pPr>
            <a:r>
              <a:rPr lang="tr-TR" b="1" dirty="0" smtClean="0"/>
              <a:t>SDU</a:t>
            </a:r>
            <a:r>
              <a:rPr lang="tr-TR" dirty="0" smtClean="0"/>
              <a:t> içerisinde herhangi bir eşitlik biti bulunmaz (</a:t>
            </a:r>
            <a:r>
              <a:rPr lang="tr-TR" b="1" dirty="0" smtClean="0"/>
              <a:t>no parity</a:t>
            </a:r>
            <a:r>
              <a:rPr lang="tr-TR" dirty="0" smtClean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tr-TR" b="1" dirty="0" smtClean="0"/>
              <a:t>Çift Eşitlik (Even Parity): </a:t>
            </a:r>
            <a:r>
              <a:rPr lang="tr-TR" dirty="0" smtClean="0"/>
              <a:t>Veri bitleri ve eşitlik bitindeki değeri </a:t>
            </a:r>
            <a:r>
              <a:rPr lang="tr-TR" b="1" dirty="0" smtClean="0"/>
              <a:t>1</a:t>
            </a:r>
            <a:r>
              <a:rPr lang="tr-TR" dirty="0" smtClean="0"/>
              <a:t> olan hanelerin toplam sayısı </a:t>
            </a:r>
            <a:r>
              <a:rPr lang="tr-TR" b="1" dirty="0" smtClean="0"/>
              <a:t>çift</a:t>
            </a:r>
            <a:r>
              <a:rPr lang="tr-TR" dirty="0" smtClean="0"/>
              <a:t> ise eşitlik biti setlenir</a:t>
            </a:r>
          </a:p>
          <a:p>
            <a:pPr marL="971550" lvl="1" indent="-514350">
              <a:buFont typeface="+mj-lt"/>
              <a:buAutoNum type="arabicPeriod"/>
            </a:pPr>
            <a:r>
              <a:rPr lang="tr-TR" b="1" dirty="0" smtClean="0"/>
              <a:t>Tek Eşitlik (Odd Parity</a:t>
            </a:r>
            <a:r>
              <a:rPr lang="tr-TR" b="1" dirty="0"/>
              <a:t>): </a:t>
            </a:r>
            <a:r>
              <a:rPr lang="tr-TR" dirty="0"/>
              <a:t>Veri bitleri ve eşitlik bitindeki değeri </a:t>
            </a:r>
            <a:r>
              <a:rPr lang="tr-TR" b="1" dirty="0"/>
              <a:t>1</a:t>
            </a:r>
            <a:r>
              <a:rPr lang="tr-TR" dirty="0"/>
              <a:t> olan hanelerin toplam sayısı </a:t>
            </a:r>
            <a:r>
              <a:rPr lang="tr-TR" b="1" dirty="0" smtClean="0"/>
              <a:t>tek</a:t>
            </a:r>
            <a:r>
              <a:rPr lang="tr-TR" dirty="0" smtClean="0"/>
              <a:t> </a:t>
            </a:r>
            <a:r>
              <a:rPr lang="tr-TR" dirty="0"/>
              <a:t>ise eşitlik biti </a:t>
            </a:r>
            <a:r>
              <a:rPr lang="tr-TR" dirty="0" smtClean="0"/>
              <a:t>setlenir</a:t>
            </a:r>
          </a:p>
          <a:p>
            <a:pPr marL="971550" lvl="1" indent="-514350">
              <a:buFont typeface="+mj-lt"/>
              <a:buAutoNum type="arabicPeriod"/>
            </a:pPr>
            <a:r>
              <a:rPr lang="tr-TR" b="1" dirty="0" smtClean="0"/>
              <a:t>İşaret (Mark): </a:t>
            </a:r>
            <a:r>
              <a:rPr lang="tr-TR" dirty="0" smtClean="0"/>
              <a:t>Eşitlik biti daima </a:t>
            </a:r>
            <a:r>
              <a:rPr lang="tr-TR" b="1" dirty="0" smtClean="0"/>
              <a:t>1</a:t>
            </a:r>
            <a:r>
              <a:rPr lang="tr-TR" dirty="0" smtClean="0"/>
              <a:t> ‘e setlenir</a:t>
            </a:r>
          </a:p>
          <a:p>
            <a:pPr marL="1371600" lvl="2" indent="-514350"/>
            <a:r>
              <a:rPr lang="tr-TR" dirty="0" smtClean="0"/>
              <a:t>Sadece eşitlik bitinin kendisindeki hataları algılar; veri bitlerindeki hatalar algılanmaz</a:t>
            </a:r>
          </a:p>
          <a:p>
            <a:pPr marL="971550" lvl="1" indent="-514350">
              <a:buFont typeface="+mj-lt"/>
              <a:buAutoNum type="arabicPeriod"/>
            </a:pPr>
            <a:r>
              <a:rPr lang="tr-TR" b="1" dirty="0" smtClean="0"/>
              <a:t>Boşluk (Space): </a:t>
            </a:r>
            <a:r>
              <a:rPr lang="tr-TR" dirty="0" smtClean="0"/>
              <a:t>Eşitlik biti daima </a:t>
            </a:r>
            <a:r>
              <a:rPr lang="tr-TR" b="1" dirty="0" smtClean="0"/>
              <a:t>0</a:t>
            </a:r>
            <a:r>
              <a:rPr lang="tr-TR" dirty="0" smtClean="0"/>
              <a:t> ‘a setlenir</a:t>
            </a:r>
          </a:p>
          <a:p>
            <a:pPr marL="1371600" lvl="2" indent="-514350"/>
            <a:r>
              <a:rPr lang="tr-TR" dirty="0"/>
              <a:t>Sadece eşitlik bitinin kendisindeki hataları algılar; veri bitlerindeki hatalar </a:t>
            </a:r>
            <a:r>
              <a:rPr lang="tr-TR" dirty="0" smtClean="0"/>
              <a:t>algılanmaz</a:t>
            </a:r>
            <a:endParaRPr lang="tr-TR" dirty="0"/>
          </a:p>
          <a:p>
            <a:pPr marL="971550" lvl="1" indent="-514350">
              <a:buFont typeface="+mj-lt"/>
              <a:buAutoNum type="arabicPeriod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75005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5010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70C0"/>
                </a:solidFill>
              </a:rPr>
              <a:t>UART 8250/16450 – </a:t>
            </a:r>
            <a:r>
              <a:rPr lang="tr-TR" sz="3600" dirty="0" smtClean="0">
                <a:solidFill>
                  <a:srgbClr val="0070C0"/>
                </a:solidFill>
              </a:rPr>
              <a:t>İç Yapısı (devam)</a:t>
            </a:r>
            <a:endParaRPr lang="tr-TR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0324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400" b="1" dirty="0" smtClean="0">
                <a:solidFill>
                  <a:srgbClr val="FF0000"/>
                </a:solidFill>
              </a:rPr>
              <a:t>Modem Kontrol Lojiği (</a:t>
            </a:r>
            <a:r>
              <a:rPr lang="tr-TR" sz="2400" b="1" i="1" dirty="0" smtClean="0">
                <a:solidFill>
                  <a:srgbClr val="FF0000"/>
                </a:solidFill>
              </a:rPr>
              <a:t>Modem Control Logic</a:t>
            </a:r>
            <a:r>
              <a:rPr lang="tr-TR" sz="2400" b="1" dirty="0" smtClean="0">
                <a:solidFill>
                  <a:srgbClr val="FF0000"/>
                </a:solidFill>
              </a:rPr>
              <a:t>):</a:t>
            </a:r>
          </a:p>
          <a:p>
            <a:r>
              <a:rPr lang="tr-TR" sz="2400" b="1" dirty="0" smtClean="0"/>
              <a:t>RS-232C</a:t>
            </a:r>
            <a:r>
              <a:rPr lang="tr-TR" sz="2400" dirty="0" smtClean="0"/>
              <a:t> kontrol sinyallerini oluşturur ya da kabul eder</a:t>
            </a:r>
            <a:endParaRPr lang="tr-TR" sz="2000" dirty="0" smtClean="0"/>
          </a:p>
          <a:p>
            <a:pPr marL="0" indent="0">
              <a:buNone/>
            </a:pPr>
            <a:r>
              <a:rPr lang="tr-TR" sz="2400" b="1" dirty="0" smtClean="0">
                <a:solidFill>
                  <a:srgbClr val="FF0000"/>
                </a:solidFill>
              </a:rPr>
              <a:t>IRQ Kontrol Lojiği (</a:t>
            </a:r>
            <a:r>
              <a:rPr lang="tr-TR" sz="2400" b="1" i="1" dirty="0" smtClean="0">
                <a:solidFill>
                  <a:srgbClr val="FF0000"/>
                </a:solidFill>
              </a:rPr>
              <a:t>IRQ Control Logic</a:t>
            </a:r>
            <a:r>
              <a:rPr lang="tr-TR" sz="2400" b="1" dirty="0" smtClean="0">
                <a:solidFill>
                  <a:srgbClr val="FF0000"/>
                </a:solidFill>
              </a:rPr>
              <a:t>):</a:t>
            </a:r>
          </a:p>
          <a:p>
            <a:r>
              <a:rPr lang="tr-TR" sz="2400" dirty="0" smtClean="0"/>
              <a:t>RS-232C kontrol sinyallerindeki değişimleri, alıcı tampon kaydedicisi ve gönderici veri kaydedicisi durumlarını, haberleşilen cihaz ile kurulan bağlantının mevcut durumunu ve transfer hatalarını algılar</a:t>
            </a:r>
          </a:p>
          <a:p>
            <a:pPr lvl="1"/>
            <a:r>
              <a:rPr lang="tr-TR" sz="2000" dirty="0" smtClean="0"/>
              <a:t>Kesme yetkilendirme maskesinin durumuna göre </a:t>
            </a:r>
            <a:r>
              <a:rPr lang="tr-TR" sz="2000" b="1" dirty="0" smtClean="0"/>
              <a:t>INTR</a:t>
            </a:r>
            <a:r>
              <a:rPr lang="tr-TR" sz="2000" dirty="0" smtClean="0"/>
              <a:t> çıkışı kullanılarak bir kesme isteği üretilir ve kesme nedeni </a:t>
            </a:r>
            <a:r>
              <a:rPr lang="tr-TR" sz="2000" b="1" dirty="0" smtClean="0"/>
              <a:t>kesme kimlik kaydedicisine </a:t>
            </a:r>
            <a:r>
              <a:rPr lang="tr-TR" sz="2000" dirty="0" smtClean="0"/>
              <a:t>(</a:t>
            </a:r>
            <a:r>
              <a:rPr lang="tr-TR" sz="2000" i="1" dirty="0" smtClean="0"/>
              <a:t>interrupt ID register</a:t>
            </a:r>
            <a:r>
              <a:rPr lang="tr-TR" sz="2000" dirty="0" smtClean="0"/>
              <a:t>) yazılır</a:t>
            </a:r>
          </a:p>
        </p:txBody>
      </p:sp>
    </p:spTree>
    <p:extLst>
      <p:ext uri="{BB962C8B-B14F-4D97-AF65-F5344CB8AC3E}">
        <p14:creationId xmlns:p14="http://schemas.microsoft.com/office/powerpoint/2010/main" val="206193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8760"/>
            <a:ext cx="6192688" cy="3491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UART 8250/16450 – </a:t>
            </a:r>
            <a:r>
              <a:rPr lang="tr-TR" sz="3200" dirty="0" smtClean="0">
                <a:solidFill>
                  <a:srgbClr val="0070C0"/>
                </a:solidFill>
              </a:rPr>
              <a:t>Kaydedici Adres Haritası</a:t>
            </a:r>
            <a:endParaRPr lang="tr-TR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3004677" y="4869160"/>
            <a:ext cx="284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(ALTERA a16450 Data Sheet)</a:t>
            </a:r>
            <a:endParaRPr lang="tr-TR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11560" y="54543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0" indent="-342900" algn="l">
              <a:spcBef>
                <a:spcPct val="20000"/>
              </a:spcBef>
              <a:buFont typeface="Arial" pitchFamily="34" charset="0"/>
              <a:buChar char="•"/>
            </a:pPr>
            <a:r>
              <a:rPr lang="tr-TR" sz="1800" b="1" dirty="0">
                <a:solidFill>
                  <a:srgbClr val="FF0000"/>
                </a:solidFill>
                <a:ea typeface="+mn-ea"/>
                <a:cs typeface="+mn-cs"/>
              </a:rPr>
              <a:t>Scratch-Pad Kaydedicisi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tr-TR" sz="1600" dirty="0">
                <a:solidFill>
                  <a:prstClr val="black"/>
                </a:solidFill>
              </a:rPr>
              <a:t>Bu kaydedici </a:t>
            </a:r>
            <a:r>
              <a:rPr lang="tr-TR" sz="1600" b="1" dirty="0">
                <a:solidFill>
                  <a:prstClr val="black"/>
                </a:solidFill>
              </a:rPr>
              <a:t>16450/16550</a:t>
            </a:r>
            <a:r>
              <a:rPr lang="tr-TR" sz="1600" dirty="0">
                <a:solidFill>
                  <a:prstClr val="black"/>
                </a:solidFill>
              </a:rPr>
              <a:t> çiplerinde bulunur; UART açısından herhangi bir fonksiyonu yoktur</a:t>
            </a:r>
          </a:p>
          <a:p>
            <a:pPr marL="1143000" lvl="2" indent="-228600">
              <a:spcBef>
                <a:spcPct val="20000"/>
              </a:spcBef>
              <a:buFont typeface="Arial" pitchFamily="34" charset="0"/>
              <a:buChar char="•"/>
            </a:pPr>
            <a:r>
              <a:rPr lang="tr-TR" sz="1200" b="1" dirty="0">
                <a:solidFill>
                  <a:prstClr val="black"/>
                </a:solidFill>
              </a:rPr>
              <a:t>Bir baytlık ilave saklama alanı </a:t>
            </a:r>
            <a:r>
              <a:rPr lang="tr-TR" sz="1200" dirty="0">
                <a:solidFill>
                  <a:prstClr val="black"/>
                </a:solidFill>
              </a:rPr>
              <a:t>olarak kullanılabilir</a:t>
            </a:r>
          </a:p>
        </p:txBody>
      </p:sp>
    </p:spTree>
    <p:extLst>
      <p:ext uri="{BB962C8B-B14F-4D97-AF65-F5344CB8AC3E}">
        <p14:creationId xmlns:p14="http://schemas.microsoft.com/office/powerpoint/2010/main" val="266138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rgbClr val="0070C0"/>
                </a:solidFill>
              </a:rPr>
              <a:t>Baud Hızı</a:t>
            </a:r>
            <a:endParaRPr lang="tr-TR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 smtClean="0"/>
              <a:t>Birimi</a:t>
            </a:r>
            <a:r>
              <a:rPr lang="en-US" dirty="0" smtClean="0"/>
              <a:t> </a:t>
            </a:r>
            <a:r>
              <a:rPr lang="en-US" dirty="0" err="1" smtClean="0"/>
              <a:t>bps’tir</a:t>
            </a:r>
            <a:r>
              <a:rPr lang="en-US" dirty="0" smtClean="0"/>
              <a:t>. </a:t>
            </a:r>
            <a:r>
              <a:rPr lang="en-US" dirty="0" err="1" smtClean="0"/>
              <a:t>Yani</a:t>
            </a:r>
            <a:r>
              <a:rPr lang="en-US" dirty="0" smtClean="0"/>
              <a:t> bit per second. Biz 100 bps baud </a:t>
            </a:r>
            <a:r>
              <a:rPr lang="en-US" dirty="0" err="1" smtClean="0"/>
              <a:t>hizi</a:t>
            </a:r>
            <a:r>
              <a:rPr lang="en-US" dirty="0" smtClean="0"/>
              <a:t> </a:t>
            </a:r>
            <a:r>
              <a:rPr lang="en-US" dirty="0" err="1" smtClean="0"/>
              <a:t>dedigimizde</a:t>
            </a:r>
            <a:r>
              <a:rPr lang="en-US" dirty="0" smtClean="0"/>
              <a:t> </a:t>
            </a:r>
            <a:r>
              <a:rPr lang="en-US" dirty="0" err="1" smtClean="0"/>
              <a:t>aslinda</a:t>
            </a:r>
            <a:r>
              <a:rPr lang="en-US" dirty="0" smtClean="0"/>
              <a:t> </a:t>
            </a:r>
            <a:r>
              <a:rPr lang="en-US" dirty="0" err="1" smtClean="0"/>
              <a:t>saniyede</a:t>
            </a:r>
            <a:r>
              <a:rPr lang="en-US" dirty="0" smtClean="0"/>
              <a:t> 100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biti</a:t>
            </a:r>
            <a:r>
              <a:rPr lang="en-US" dirty="0" smtClean="0"/>
              <a:t> </a:t>
            </a:r>
            <a:r>
              <a:rPr lang="en-US" dirty="0" err="1" smtClean="0"/>
              <a:t>karsi</a:t>
            </a:r>
            <a:r>
              <a:rPr lang="en-US" dirty="0" smtClean="0"/>
              <a:t> </a:t>
            </a:r>
            <a:r>
              <a:rPr lang="en-US" dirty="0" err="1" smtClean="0"/>
              <a:t>tarafa</a:t>
            </a:r>
            <a:r>
              <a:rPr lang="en-US" dirty="0" smtClean="0"/>
              <a:t> </a:t>
            </a:r>
            <a:r>
              <a:rPr lang="en-US" dirty="0" err="1" smtClean="0"/>
              <a:t>iletilmiyor</a:t>
            </a:r>
            <a:r>
              <a:rPr lang="en-US" dirty="0" smtClean="0"/>
              <a:t> </a:t>
            </a:r>
            <a:r>
              <a:rPr lang="en-US" dirty="0" err="1" smtClean="0"/>
              <a:t>cunku</a:t>
            </a:r>
            <a:r>
              <a:rPr lang="en-US" dirty="0" smtClean="0"/>
              <a:t> </a:t>
            </a:r>
            <a:r>
              <a:rPr lang="en-US" dirty="0" err="1" smtClean="0"/>
              <a:t>hatirlarsaniz</a:t>
            </a:r>
            <a:r>
              <a:rPr lang="en-US" dirty="0" smtClean="0"/>
              <a:t> </a:t>
            </a:r>
            <a:r>
              <a:rPr lang="en-US" dirty="0" err="1" smtClean="0"/>
              <a:t>asenkron</a:t>
            </a:r>
            <a:r>
              <a:rPr lang="en-US" dirty="0" smtClean="0"/>
              <a:t> </a:t>
            </a:r>
            <a:r>
              <a:rPr lang="en-US" dirty="0" err="1" smtClean="0"/>
              <a:t>haberlesmede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bitlerine</a:t>
            </a:r>
            <a:r>
              <a:rPr lang="en-US" dirty="0" smtClean="0"/>
              <a:t> </a:t>
            </a:r>
            <a:r>
              <a:rPr lang="en-US" dirty="0" err="1" smtClean="0"/>
              <a:t>ilave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senkronizasyon</a:t>
            </a:r>
            <a:r>
              <a:rPr lang="en-US" dirty="0" smtClean="0"/>
              <a:t> </a:t>
            </a:r>
            <a:r>
              <a:rPr lang="en-US" dirty="0" err="1" smtClean="0"/>
              <a:t>bitleri</a:t>
            </a:r>
            <a:r>
              <a:rPr lang="en-US" dirty="0" smtClean="0"/>
              <a:t> de </a:t>
            </a:r>
            <a:r>
              <a:rPr lang="en-US" dirty="0" err="1" smtClean="0"/>
              <a:t>gonderiliyordu</a:t>
            </a:r>
            <a:r>
              <a:rPr lang="en-US" dirty="0" smtClean="0"/>
              <a:t>. </a:t>
            </a:r>
            <a:r>
              <a:rPr lang="en-US" dirty="0" err="1" smtClean="0"/>
              <a:t>Yani</a:t>
            </a:r>
            <a:r>
              <a:rPr lang="en-US" dirty="0" smtClean="0"/>
              <a:t> 100 bit </a:t>
            </a:r>
            <a:r>
              <a:rPr lang="en-US" dirty="0" err="1" smtClean="0"/>
              <a:t>gonderiliyor</a:t>
            </a:r>
            <a:r>
              <a:rPr lang="en-US" dirty="0" smtClean="0"/>
              <a:t> </a:t>
            </a:r>
            <a:r>
              <a:rPr lang="en-US" dirty="0" err="1" smtClean="0"/>
              <a:t>saniye</a:t>
            </a:r>
            <a:r>
              <a:rPr lang="en-US" dirty="0" smtClean="0"/>
              <a:t> de </a:t>
            </a:r>
            <a:r>
              <a:rPr lang="en-US" dirty="0" smtClean="0"/>
              <a:t>evet </a:t>
            </a:r>
            <a:r>
              <a:rPr lang="en-US" dirty="0" err="1" smtClean="0"/>
              <a:t>ama</a:t>
            </a:r>
            <a:r>
              <a:rPr lang="en-US" dirty="0" smtClean="0"/>
              <a:t> 100 </a:t>
            </a:r>
            <a:r>
              <a:rPr lang="en-US" dirty="0" err="1" smtClean="0"/>
              <a:t>bitin</a:t>
            </a:r>
            <a:r>
              <a:rPr lang="en-US" dirty="0" smtClean="0"/>
              <a:t> </a:t>
            </a:r>
            <a:r>
              <a:rPr lang="en-US" dirty="0" err="1" smtClean="0"/>
              <a:t>hepsi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biti</a:t>
            </a:r>
            <a:r>
              <a:rPr lang="en-US" dirty="0" smtClean="0"/>
              <a:t> </a:t>
            </a:r>
            <a:r>
              <a:rPr lang="en-US" dirty="0" err="1" smtClean="0"/>
              <a:t>degil</a:t>
            </a:r>
            <a:r>
              <a:rPr lang="en-US" dirty="0" smtClean="0"/>
              <a:t>. (</a:t>
            </a:r>
            <a:r>
              <a:rPr lang="en-US" dirty="0" err="1" smtClean="0"/>
              <a:t>Baslangic</a:t>
            </a:r>
            <a:r>
              <a:rPr lang="en-US" dirty="0" smtClean="0"/>
              <a:t>, </a:t>
            </a:r>
            <a:r>
              <a:rPr lang="en-US" dirty="0" err="1" smtClean="0"/>
              <a:t>esitlik</a:t>
            </a:r>
            <a:r>
              <a:rPr lang="en-US" dirty="0" smtClean="0"/>
              <a:t>, </a:t>
            </a:r>
            <a:r>
              <a:rPr lang="en-US" dirty="0" err="1" smtClean="0"/>
              <a:t>bitis</a:t>
            </a:r>
            <a:r>
              <a:rPr lang="en-US" dirty="0" smtClean="0"/>
              <a:t> vs</a:t>
            </a:r>
            <a:r>
              <a:rPr lang="en-US" dirty="0" smtClean="0"/>
              <a:t>…)</a:t>
            </a:r>
            <a:endParaRPr lang="en-US" dirty="0" smtClean="0"/>
          </a:p>
          <a:p>
            <a:r>
              <a:rPr lang="tr-TR" dirty="0" smtClean="0"/>
              <a:t>1 saniyede transfer edilen farklı ikili (binary) işaretlerin sayısına (</a:t>
            </a:r>
            <a:r>
              <a:rPr lang="tr-TR" b="1" dirty="0" smtClean="0"/>
              <a:t>başlangıç</a:t>
            </a:r>
            <a:r>
              <a:rPr lang="tr-TR" dirty="0" smtClean="0"/>
              <a:t>, </a:t>
            </a:r>
            <a:r>
              <a:rPr lang="tr-TR" b="1" dirty="0" smtClean="0"/>
              <a:t>eşitlik</a:t>
            </a:r>
            <a:r>
              <a:rPr lang="tr-TR" dirty="0" smtClean="0"/>
              <a:t> ve </a:t>
            </a:r>
            <a:r>
              <a:rPr lang="tr-TR" b="1" dirty="0" smtClean="0"/>
              <a:t>bitiş</a:t>
            </a:r>
            <a:r>
              <a:rPr lang="tr-TR" dirty="0" smtClean="0"/>
              <a:t> bitleri dahil) </a:t>
            </a:r>
            <a:r>
              <a:rPr lang="tr-TR" b="1" i="1" dirty="0" smtClean="0"/>
              <a:t>baud hızı </a:t>
            </a:r>
            <a:r>
              <a:rPr lang="tr-TR" dirty="0" smtClean="0"/>
              <a:t>adı verilir</a:t>
            </a:r>
          </a:p>
          <a:p>
            <a:r>
              <a:rPr lang="tr-TR" b="1" dirty="0" smtClean="0"/>
              <a:t>Veri transfer hızı </a:t>
            </a:r>
            <a:r>
              <a:rPr lang="tr-TR" dirty="0" smtClean="0"/>
              <a:t>ve </a:t>
            </a:r>
            <a:r>
              <a:rPr lang="tr-TR" b="1" dirty="0" smtClean="0"/>
              <a:t>baud hızı </a:t>
            </a:r>
            <a:r>
              <a:rPr lang="tr-TR" dirty="0" smtClean="0"/>
              <a:t>birbirine karıştırılmamalıdır</a:t>
            </a:r>
          </a:p>
          <a:p>
            <a:pPr lvl="1"/>
            <a:r>
              <a:rPr lang="tr-TR" b="1" dirty="0" smtClean="0"/>
              <a:t>Lojik 1</a:t>
            </a:r>
            <a:r>
              <a:rPr lang="tr-TR" dirty="0" smtClean="0"/>
              <a:t> ‘in yüksek seviye (</a:t>
            </a:r>
            <a:r>
              <a:rPr lang="tr-TR" b="1" dirty="0" smtClean="0"/>
              <a:t>+5V</a:t>
            </a:r>
            <a:r>
              <a:rPr lang="tr-TR" dirty="0" smtClean="0"/>
              <a:t>) ve </a:t>
            </a:r>
            <a:r>
              <a:rPr lang="tr-TR" b="1" dirty="0" smtClean="0"/>
              <a:t>lojik 0</a:t>
            </a:r>
            <a:r>
              <a:rPr lang="tr-TR" dirty="0" smtClean="0"/>
              <a:t> ‘ın alçak seviye (</a:t>
            </a:r>
            <a:r>
              <a:rPr lang="tr-TR" b="1" dirty="0" smtClean="0"/>
              <a:t>0V</a:t>
            </a:r>
            <a:r>
              <a:rPr lang="tr-TR" dirty="0" smtClean="0"/>
              <a:t>) ile kodlandığı (</a:t>
            </a:r>
            <a:r>
              <a:rPr lang="tr-TR" b="1" dirty="0" smtClean="0"/>
              <a:t>en basit kodlama</a:t>
            </a:r>
            <a:r>
              <a:rPr lang="tr-TR" dirty="0" smtClean="0"/>
              <a:t>) varsayıldığında veri transfer hızı ve baud hızı </a:t>
            </a:r>
            <a:r>
              <a:rPr lang="tr-TR" b="1" dirty="0" smtClean="0"/>
              <a:t>aynı</a:t>
            </a:r>
            <a:r>
              <a:rPr lang="tr-TR" dirty="0" smtClean="0"/>
              <a:t> değere sahiptir (</a:t>
            </a:r>
            <a:r>
              <a:rPr lang="tr-TR" b="1" dirty="0" smtClean="0"/>
              <a:t>veri sıkıştırma yok</a:t>
            </a:r>
            <a:r>
              <a:rPr lang="tr-TR" dirty="0" smtClean="0"/>
              <a:t>)</a:t>
            </a:r>
            <a:r>
              <a:rPr lang="en-US" dirty="0" smtClean="0"/>
              <a:t>. </a:t>
            </a:r>
            <a:r>
              <a:rPr lang="en-US" dirty="0" err="1" smtClean="0"/>
              <a:t>Asenkron</a:t>
            </a:r>
            <a:r>
              <a:rPr lang="en-US" dirty="0" smtClean="0"/>
              <a:t> </a:t>
            </a:r>
            <a:r>
              <a:rPr lang="en-US" dirty="0" err="1" smtClean="0"/>
              <a:t>haberlesme</a:t>
            </a:r>
            <a:r>
              <a:rPr lang="en-US" dirty="0" smtClean="0"/>
              <a:t> de </a:t>
            </a:r>
            <a:r>
              <a:rPr lang="en-US" dirty="0" err="1" smtClean="0"/>
              <a:t>ise</a:t>
            </a:r>
            <a:r>
              <a:rPr lang="en-US" dirty="0"/>
              <a:t> </a:t>
            </a:r>
            <a:r>
              <a:rPr lang="en-US" dirty="0" err="1" smtClean="0"/>
              <a:t>ayni</a:t>
            </a:r>
            <a:r>
              <a:rPr lang="en-US" dirty="0" smtClean="0"/>
              <a:t> </a:t>
            </a:r>
            <a:r>
              <a:rPr lang="en-US" dirty="0" err="1" smtClean="0"/>
              <a:t>durumda</a:t>
            </a:r>
            <a:r>
              <a:rPr lang="en-US" dirty="0" smtClean="0"/>
              <a:t> </a:t>
            </a:r>
            <a:r>
              <a:rPr lang="en-US" dirty="0" err="1" smtClean="0"/>
              <a:t>iletilen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transfer </a:t>
            </a:r>
            <a:r>
              <a:rPr lang="en-US" dirty="0" err="1" smtClean="0"/>
              <a:t>hizi</a:t>
            </a:r>
            <a:r>
              <a:rPr lang="en-US" dirty="0" smtClean="0"/>
              <a:t> </a:t>
            </a:r>
            <a:r>
              <a:rPr lang="en-US" dirty="0" err="1" smtClean="0"/>
              <a:t>daha</a:t>
            </a:r>
            <a:r>
              <a:rPr lang="en-US" dirty="0" smtClean="0"/>
              <a:t> </a:t>
            </a:r>
            <a:r>
              <a:rPr lang="en-US" dirty="0" err="1" smtClean="0"/>
              <a:t>dusuk</a:t>
            </a:r>
            <a:r>
              <a:rPr lang="en-US" dirty="0" smtClean="0"/>
              <a:t> </a:t>
            </a:r>
            <a:r>
              <a:rPr lang="en-US" dirty="0" err="1" smtClean="0"/>
              <a:t>olacaktir</a:t>
            </a:r>
            <a:r>
              <a:rPr lang="en-US" dirty="0" smtClean="0"/>
              <a:t> </a:t>
            </a:r>
            <a:r>
              <a:rPr lang="en-US" dirty="0" err="1" smtClean="0"/>
              <a:t>cunku</a:t>
            </a:r>
            <a:r>
              <a:rPr lang="en-US" dirty="0" smtClean="0"/>
              <a:t> </a:t>
            </a:r>
            <a:r>
              <a:rPr lang="en-US" dirty="0" err="1" smtClean="0"/>
              <a:t>iletilen</a:t>
            </a:r>
            <a:r>
              <a:rPr lang="en-US" dirty="0" smtClean="0"/>
              <a:t> </a:t>
            </a:r>
            <a:r>
              <a:rPr lang="en-US" dirty="0" err="1" smtClean="0"/>
              <a:t>bitlerin</a:t>
            </a:r>
            <a:r>
              <a:rPr lang="en-US" dirty="0" smtClean="0"/>
              <a:t> </a:t>
            </a:r>
            <a:r>
              <a:rPr lang="en-US" dirty="0" err="1" smtClean="0"/>
              <a:t>hepsi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</a:t>
            </a:r>
            <a:r>
              <a:rPr lang="en-US" dirty="0" err="1" smtClean="0"/>
              <a:t>biti</a:t>
            </a:r>
            <a:r>
              <a:rPr lang="en-US" dirty="0" smtClean="0"/>
              <a:t> </a:t>
            </a:r>
            <a:r>
              <a:rPr lang="en-US" dirty="0" err="1" smtClean="0"/>
              <a:t>degil</a:t>
            </a:r>
            <a:r>
              <a:rPr lang="en-US" dirty="0" smtClean="0"/>
              <a:t>. (</a:t>
            </a:r>
            <a:r>
              <a:rPr lang="en-US" dirty="0" err="1" smtClean="0"/>
              <a:t>Senkranizasyon</a:t>
            </a:r>
            <a:r>
              <a:rPr lang="en-US" dirty="0" smtClean="0"/>
              <a:t> </a:t>
            </a:r>
            <a:r>
              <a:rPr lang="en-US" dirty="0" err="1" smtClean="0"/>
              <a:t>bitleri</a:t>
            </a:r>
            <a:r>
              <a:rPr lang="en-US" dirty="0" smtClean="0"/>
              <a:t>)</a:t>
            </a:r>
            <a:endParaRPr lang="tr-TR" dirty="0" smtClean="0"/>
          </a:p>
          <a:p>
            <a:pPr lvl="1"/>
            <a:r>
              <a:rPr lang="tr-TR" dirty="0" smtClean="0"/>
              <a:t>Daha gelişmiş </a:t>
            </a:r>
            <a:r>
              <a:rPr lang="tr-TR" b="1" dirty="0" smtClean="0"/>
              <a:t>kodlama</a:t>
            </a:r>
            <a:r>
              <a:rPr lang="tr-TR" dirty="0" smtClean="0"/>
              <a:t> ve </a:t>
            </a:r>
            <a:r>
              <a:rPr lang="tr-TR" b="1" dirty="0" smtClean="0"/>
              <a:t>veri sıkıştırma </a:t>
            </a:r>
            <a:r>
              <a:rPr lang="tr-TR" dirty="0" smtClean="0"/>
              <a:t>teknikleri kullanılarak </a:t>
            </a:r>
            <a:r>
              <a:rPr lang="tr-TR" b="1" dirty="0" smtClean="0"/>
              <a:t>baud hızından daha büyük değerlere sahip </a:t>
            </a:r>
            <a:r>
              <a:rPr lang="tr-TR" dirty="0" smtClean="0"/>
              <a:t>veri transfer hızlarına ulaşılabilir</a:t>
            </a:r>
            <a:r>
              <a:rPr lang="en-US" dirty="0" smtClean="0"/>
              <a:t>. </a:t>
            </a:r>
            <a:r>
              <a:rPr lang="en-US" dirty="0" err="1" smtClean="0"/>
              <a:t>Mesela</a:t>
            </a:r>
            <a:r>
              <a:rPr lang="en-US" dirty="0" smtClean="0"/>
              <a:t> </a:t>
            </a:r>
            <a:r>
              <a:rPr lang="en-US" dirty="0" err="1" smtClean="0"/>
              <a:t>iste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</a:t>
            </a:r>
            <a:r>
              <a:rPr lang="en-US" dirty="0" err="1" smtClean="0"/>
              <a:t>sinyalin</a:t>
            </a:r>
            <a:r>
              <a:rPr lang="en-US" dirty="0" smtClean="0"/>
              <a:t> </a:t>
            </a:r>
            <a:r>
              <a:rPr lang="en-US" dirty="0" err="1" smtClean="0"/>
              <a:t>dusen</a:t>
            </a:r>
            <a:r>
              <a:rPr lang="en-US" dirty="0" smtClean="0"/>
              <a:t> </a:t>
            </a:r>
            <a:r>
              <a:rPr lang="en-US" dirty="0" err="1" smtClean="0"/>
              <a:t>kenari</a:t>
            </a:r>
            <a:r>
              <a:rPr lang="en-US" dirty="0" smtClean="0"/>
              <a:t> </a:t>
            </a:r>
            <a:r>
              <a:rPr lang="en-US" dirty="0" err="1" smtClean="0"/>
              <a:t>iste</a:t>
            </a:r>
            <a:r>
              <a:rPr lang="en-US" dirty="0" smtClean="0"/>
              <a:t> 10 </a:t>
            </a:r>
            <a:r>
              <a:rPr lang="en-US" dirty="0" err="1" smtClean="0"/>
              <a:t>degerini</a:t>
            </a:r>
            <a:r>
              <a:rPr lang="en-US" dirty="0" smtClean="0"/>
              <a:t> </a:t>
            </a:r>
            <a:r>
              <a:rPr lang="en-US" dirty="0" err="1" smtClean="0"/>
              <a:t>temsil</a:t>
            </a:r>
            <a:r>
              <a:rPr lang="en-US" dirty="0" smtClean="0"/>
              <a:t> </a:t>
            </a:r>
            <a:r>
              <a:rPr lang="en-US" dirty="0" err="1" smtClean="0"/>
              <a:t>ediyor</a:t>
            </a:r>
            <a:r>
              <a:rPr lang="en-US" dirty="0" smtClean="0"/>
              <a:t> </a:t>
            </a:r>
            <a:r>
              <a:rPr lang="en-US" dirty="0" err="1" smtClean="0"/>
              <a:t>falan</a:t>
            </a:r>
            <a:r>
              <a:rPr lang="en-US" dirty="0" smtClean="0"/>
              <a:t> </a:t>
            </a:r>
            <a:r>
              <a:rPr lang="en-US" dirty="0" err="1" smtClean="0"/>
              <a:t>gibi</a:t>
            </a:r>
            <a:r>
              <a:rPr lang="en-US" dirty="0" smtClean="0"/>
              <a:t> </a:t>
            </a:r>
            <a:r>
              <a:rPr lang="en-US" dirty="0" err="1" smtClean="0"/>
              <a:t>gelismis</a:t>
            </a:r>
            <a:r>
              <a:rPr lang="en-US" dirty="0" smtClean="0"/>
              <a:t> </a:t>
            </a:r>
            <a:r>
              <a:rPr lang="en-US" dirty="0" err="1" smtClean="0"/>
              <a:t>kodlama</a:t>
            </a:r>
            <a:r>
              <a:rPr lang="en-US" dirty="0" smtClean="0"/>
              <a:t> </a:t>
            </a:r>
            <a:r>
              <a:rPr lang="en-US" dirty="0" err="1" smtClean="0"/>
              <a:t>teknikleri</a:t>
            </a:r>
            <a:r>
              <a:rPr lang="en-US" dirty="0" smtClean="0"/>
              <a:t>) (</a:t>
            </a:r>
            <a:r>
              <a:rPr lang="en-US" dirty="0" err="1" smtClean="0"/>
              <a:t>Ustune</a:t>
            </a:r>
            <a:r>
              <a:rPr lang="en-US" dirty="0" smtClean="0"/>
              <a:t> </a:t>
            </a:r>
            <a:r>
              <a:rPr lang="en-US" dirty="0" err="1" smtClean="0"/>
              <a:t>bir</a:t>
            </a:r>
            <a:r>
              <a:rPr lang="en-US" dirty="0" smtClean="0"/>
              <a:t> de </a:t>
            </a:r>
            <a:r>
              <a:rPr lang="en-US" dirty="0" err="1" smtClean="0"/>
              <a:t>sikistirma</a:t>
            </a:r>
            <a:r>
              <a:rPr lang="en-US" dirty="0" smtClean="0"/>
              <a:t> </a:t>
            </a:r>
            <a:r>
              <a:rPr lang="en-US" dirty="0" err="1" smtClean="0"/>
              <a:t>teknigi</a:t>
            </a:r>
            <a:r>
              <a:rPr lang="en-US" dirty="0" smtClean="0"/>
              <a:t> </a:t>
            </a:r>
            <a:r>
              <a:rPr lang="en-US" dirty="0" err="1" smtClean="0"/>
              <a:t>kullanirsak</a:t>
            </a:r>
            <a:r>
              <a:rPr lang="en-US" dirty="0" smtClean="0"/>
              <a:t> </a:t>
            </a:r>
            <a:r>
              <a:rPr lang="en-US" dirty="0" err="1" smtClean="0"/>
              <a:t>veri</a:t>
            </a:r>
            <a:r>
              <a:rPr lang="en-US" dirty="0" smtClean="0"/>
              <a:t> transfer </a:t>
            </a:r>
            <a:r>
              <a:rPr lang="en-US" dirty="0" err="1" smtClean="0"/>
              <a:t>hizi</a:t>
            </a:r>
            <a:r>
              <a:rPr lang="en-US" dirty="0" smtClean="0"/>
              <a:t> </a:t>
            </a:r>
            <a:r>
              <a:rPr lang="en-US" dirty="0" err="1" smtClean="0"/>
              <a:t>iyice</a:t>
            </a:r>
            <a:r>
              <a:rPr lang="en-US" dirty="0" smtClean="0"/>
              <a:t> </a:t>
            </a:r>
            <a:r>
              <a:rPr lang="en-US" dirty="0" err="1" smtClean="0"/>
              <a:t>artar</a:t>
            </a:r>
            <a:r>
              <a:rPr lang="en-US" dirty="0" smtClean="0"/>
              <a:t>)</a:t>
            </a:r>
            <a:endParaRPr lang="tr-TR" dirty="0" smtClean="0"/>
          </a:p>
          <a:p>
            <a:r>
              <a:rPr lang="tr-TR" dirty="0" smtClean="0"/>
              <a:t>Ve</a:t>
            </a:r>
            <a:r>
              <a:rPr lang="en-US" dirty="0" smtClean="0"/>
              <a:t>r</a:t>
            </a:r>
            <a:r>
              <a:rPr lang="tr-TR" dirty="0" smtClean="0"/>
              <a:t>i </a:t>
            </a:r>
            <a:r>
              <a:rPr lang="tr-TR" dirty="0" smtClean="0"/>
              <a:t>gönderme ve alma için kullanılan saat frekansı ve baud hızı </a:t>
            </a:r>
            <a:r>
              <a:rPr lang="tr-TR" b="1" dirty="0" smtClean="0"/>
              <a:t>doğrudan</a:t>
            </a:r>
            <a:r>
              <a:rPr lang="tr-TR" dirty="0" smtClean="0"/>
              <a:t> ilişkilidir</a:t>
            </a:r>
          </a:p>
          <a:p>
            <a:pPr lvl="1"/>
            <a:r>
              <a:rPr lang="tr-TR" dirty="0" smtClean="0">
                <a:solidFill>
                  <a:srgbClr val="FF0000"/>
                </a:solidFill>
              </a:rPr>
              <a:t>Muhtemel saat frekansları: </a:t>
            </a:r>
          </a:p>
          <a:p>
            <a:pPr lvl="2"/>
            <a:r>
              <a:rPr lang="tr-TR" dirty="0" smtClean="0"/>
              <a:t>BİTx1 </a:t>
            </a:r>
            <a:r>
              <a:rPr lang="tr-TR" dirty="0"/>
              <a:t>SAAT </a:t>
            </a:r>
            <a:r>
              <a:rPr lang="tr-TR" dirty="0" smtClean="0"/>
              <a:t>DARBESİ </a:t>
            </a:r>
            <a:r>
              <a:rPr lang="tr-TR" b="1" dirty="0" smtClean="0"/>
              <a:t>(Saat frekansı baud hızına eşit) </a:t>
            </a:r>
          </a:p>
          <a:p>
            <a:pPr lvl="2"/>
            <a:r>
              <a:rPr lang="tr-TR" dirty="0" smtClean="0"/>
              <a:t>BİTx16 </a:t>
            </a:r>
            <a:r>
              <a:rPr lang="tr-TR" dirty="0"/>
              <a:t>SAAT </a:t>
            </a:r>
            <a:r>
              <a:rPr lang="tr-TR" dirty="0" smtClean="0"/>
              <a:t>DARBESİ </a:t>
            </a:r>
            <a:r>
              <a:rPr lang="tr-TR" b="1" dirty="0"/>
              <a:t>(Saat frekansı baud </a:t>
            </a:r>
            <a:r>
              <a:rPr lang="tr-TR" b="1" dirty="0" smtClean="0"/>
              <a:t>hızının 16 katı)  </a:t>
            </a:r>
          </a:p>
          <a:p>
            <a:pPr lvl="2"/>
            <a:r>
              <a:rPr lang="tr-TR" dirty="0" smtClean="0"/>
              <a:t>BİTx64 </a:t>
            </a:r>
            <a:r>
              <a:rPr lang="tr-TR" dirty="0"/>
              <a:t>SAAT </a:t>
            </a:r>
            <a:r>
              <a:rPr lang="tr-TR" dirty="0" smtClean="0"/>
              <a:t>DARBESİ </a:t>
            </a:r>
            <a:r>
              <a:rPr lang="tr-TR" b="1" dirty="0"/>
              <a:t>(Saat frekansı baud </a:t>
            </a:r>
            <a:r>
              <a:rPr lang="tr-TR" b="1" dirty="0" smtClean="0"/>
              <a:t>hızının 64 katı) </a:t>
            </a:r>
          </a:p>
          <a:p>
            <a:r>
              <a:rPr lang="tr-TR" dirty="0" smtClean="0"/>
              <a:t>Saat frekansının baud hızının </a:t>
            </a:r>
            <a:r>
              <a:rPr lang="tr-TR" b="1" dirty="0" smtClean="0"/>
              <a:t>16</a:t>
            </a:r>
            <a:r>
              <a:rPr lang="tr-TR" dirty="0" smtClean="0"/>
              <a:t> ya da </a:t>
            </a:r>
            <a:r>
              <a:rPr lang="tr-TR" b="1" dirty="0" smtClean="0"/>
              <a:t>64</a:t>
            </a:r>
            <a:r>
              <a:rPr lang="tr-TR" dirty="0" smtClean="0"/>
              <a:t> katı seçilmesinin nedeni alıcı tarafın biti mümkün olduğunca </a:t>
            </a:r>
            <a:r>
              <a:rPr lang="tr-TR" b="1" dirty="0" smtClean="0"/>
              <a:t>bit süresinin merkezine yakın </a:t>
            </a:r>
            <a:r>
              <a:rPr lang="tr-TR" dirty="0" smtClean="0"/>
              <a:t>bir noktada örnekleyebilmesine imkan tanımaktır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4327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42144" y="1441183"/>
            <a:ext cx="2459712" cy="7204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>
                <a:solidFill>
                  <a:srgbClr val="0070C0"/>
                </a:solidFill>
              </a:rPr>
              <a:t>Seri Veri Bitlerinin Değerlendirilişi</a:t>
            </a:r>
            <a:endParaRPr lang="tr-TR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r>
              <a:rPr lang="tr-TR" sz="2000" dirty="0" smtClean="0"/>
              <a:t>Alıcı cihazın seri iletim hattını doğru zamanlarda </a:t>
            </a:r>
            <a:r>
              <a:rPr lang="tr-TR" sz="2000" dirty="0" smtClean="0">
                <a:solidFill>
                  <a:srgbClr val="FF0000"/>
                </a:solidFill>
              </a:rPr>
              <a:t>örneklemesi</a:t>
            </a:r>
            <a:r>
              <a:rPr lang="tr-TR" sz="2000" dirty="0" smtClean="0"/>
              <a:t> gerekir</a:t>
            </a:r>
          </a:p>
          <a:p>
            <a:pPr lvl="1"/>
            <a:r>
              <a:rPr lang="tr-TR" sz="1800" dirty="0" smtClean="0"/>
              <a:t>Alıcı cihazda iletim hattının örnekleneceği anı belirleyen bir </a:t>
            </a:r>
            <a:r>
              <a:rPr lang="tr-TR" sz="1800" dirty="0" smtClean="0">
                <a:solidFill>
                  <a:srgbClr val="FF0000"/>
                </a:solidFill>
              </a:rPr>
              <a:t>saat işareti </a:t>
            </a:r>
            <a:r>
              <a:rPr lang="tr-TR" sz="1800" dirty="0" smtClean="0"/>
              <a:t>kullanılır</a:t>
            </a:r>
          </a:p>
          <a:p>
            <a:r>
              <a:rPr lang="tr-TR" sz="2000" dirty="0" smtClean="0"/>
              <a:t>Alıcı cihaz her bir saat darbesinin </a:t>
            </a:r>
            <a:r>
              <a:rPr lang="tr-TR" sz="2000" dirty="0" smtClean="0">
                <a:solidFill>
                  <a:srgbClr val="FF0000"/>
                </a:solidFill>
              </a:rPr>
              <a:t>yükselen</a:t>
            </a:r>
            <a:r>
              <a:rPr lang="tr-TR" sz="2000" dirty="0" smtClean="0"/>
              <a:t> ya da </a:t>
            </a:r>
            <a:r>
              <a:rPr lang="tr-TR" sz="2000" dirty="0" smtClean="0">
                <a:solidFill>
                  <a:srgbClr val="FF0000"/>
                </a:solidFill>
              </a:rPr>
              <a:t>düşen</a:t>
            </a:r>
            <a:r>
              <a:rPr lang="tr-TR" sz="2000" dirty="0" smtClean="0"/>
              <a:t> kenarlarında iletim hattını örnekleyebilir</a:t>
            </a:r>
          </a:p>
          <a:p>
            <a:r>
              <a:rPr lang="tr-TR" sz="2000" dirty="0" smtClean="0"/>
              <a:t>Alıcı cihazın seri veriyi doğru bir şekilde elde edebilmesi için gönderen cihaz ile </a:t>
            </a:r>
            <a:r>
              <a:rPr lang="tr-TR" sz="2000" dirty="0" smtClean="0">
                <a:solidFill>
                  <a:srgbClr val="FF0000"/>
                </a:solidFill>
              </a:rPr>
              <a:t>aynı frekansa sahip</a:t>
            </a:r>
            <a:r>
              <a:rPr lang="tr-TR" sz="2000" dirty="0" smtClean="0"/>
              <a:t> bir saat işareti kullanmalıdır</a:t>
            </a:r>
            <a:endParaRPr lang="tr-TR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771800" y="6309320"/>
            <a:ext cx="373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(Mikrobilgisayar Donanımı ve Yazılımı)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3030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smtClean="0">
                <a:solidFill>
                  <a:srgbClr val="0070C0"/>
                </a:solidFill>
              </a:rPr>
              <a:t>Seri Veri Biriminin (SDU) Yapısı (PC için)</a:t>
            </a:r>
            <a:endParaRPr lang="tr-TR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77500" lnSpcReduction="20000"/>
          </a:bodyPr>
          <a:lstStyle/>
          <a:p>
            <a:r>
              <a:rPr lang="tr-TR" dirty="0" smtClean="0"/>
              <a:t>İki cihaz arasında asenkron veri transferi gerçekleşmeden önce </a:t>
            </a:r>
            <a:r>
              <a:rPr lang="tr-TR" b="1" dirty="0" smtClean="0"/>
              <a:t>SDU</a:t>
            </a:r>
            <a:r>
              <a:rPr lang="tr-TR" dirty="0" smtClean="0"/>
              <a:t> ‘nun formatı üzerinde anlaşılması gerekir</a:t>
            </a:r>
          </a:p>
          <a:p>
            <a:pPr lvl="1"/>
            <a:r>
              <a:rPr lang="tr-TR" b="1" dirty="0" smtClean="0"/>
              <a:t>Veri bitlerinin sayısı</a:t>
            </a:r>
            <a:r>
              <a:rPr lang="tr-TR" dirty="0" smtClean="0"/>
              <a:t>, </a:t>
            </a:r>
            <a:r>
              <a:rPr lang="tr-TR" b="1" dirty="0" smtClean="0"/>
              <a:t>hangi eşitlik durumunun söz konusu olduğu</a:t>
            </a:r>
            <a:r>
              <a:rPr lang="tr-TR" dirty="0" smtClean="0"/>
              <a:t> ve </a:t>
            </a:r>
            <a:r>
              <a:rPr lang="tr-TR" b="1" dirty="0" smtClean="0"/>
              <a:t>bitiş bitlerinin sayısı </a:t>
            </a:r>
            <a:r>
              <a:rPr lang="tr-TR" dirty="0" smtClean="0"/>
              <a:t>formatı belirler</a:t>
            </a:r>
          </a:p>
          <a:p>
            <a:r>
              <a:rPr lang="tr-TR" dirty="0" smtClean="0"/>
              <a:t>PC’de veri bitlerinin sayısı için muhtemel seçenekler </a:t>
            </a:r>
            <a:r>
              <a:rPr lang="tr-TR" b="1" dirty="0" smtClean="0"/>
              <a:t>5</a:t>
            </a:r>
            <a:r>
              <a:rPr lang="tr-TR" dirty="0" smtClean="0"/>
              <a:t>, </a:t>
            </a:r>
            <a:r>
              <a:rPr lang="tr-TR" b="1" dirty="0" smtClean="0"/>
              <a:t>6</a:t>
            </a:r>
            <a:r>
              <a:rPr lang="tr-TR" dirty="0" smtClean="0"/>
              <a:t>, </a:t>
            </a:r>
            <a:r>
              <a:rPr lang="tr-TR" b="1" dirty="0" smtClean="0"/>
              <a:t>7</a:t>
            </a:r>
            <a:r>
              <a:rPr lang="tr-TR" dirty="0" smtClean="0"/>
              <a:t> ve </a:t>
            </a:r>
            <a:r>
              <a:rPr lang="tr-TR" b="1" dirty="0" smtClean="0"/>
              <a:t>8</a:t>
            </a:r>
            <a:r>
              <a:rPr lang="tr-TR" dirty="0" smtClean="0"/>
              <a:t> ‘dir</a:t>
            </a:r>
          </a:p>
          <a:p>
            <a:pPr lvl="1"/>
            <a:r>
              <a:rPr lang="tr-TR" dirty="0" smtClean="0"/>
              <a:t>Veri bitlerinin sayısı için </a:t>
            </a:r>
            <a:r>
              <a:rPr lang="tr-TR" b="1" dirty="0" smtClean="0"/>
              <a:t>5</a:t>
            </a:r>
            <a:r>
              <a:rPr lang="tr-TR" dirty="0" smtClean="0"/>
              <a:t> seçildiğinde PC ‘deki seri arayüz çipi bitiş bitlerinin sayısını otomatik olarak </a:t>
            </a:r>
            <a:r>
              <a:rPr lang="tr-TR" b="1" dirty="0" smtClean="0"/>
              <a:t>11/2</a:t>
            </a:r>
            <a:r>
              <a:rPr lang="tr-TR" dirty="0" smtClean="0"/>
              <a:t> şeklinde belirler</a:t>
            </a:r>
          </a:p>
          <a:p>
            <a:pPr lvl="1"/>
            <a:r>
              <a:rPr lang="tr-TR" b="1" dirty="0" smtClean="0"/>
              <a:t>5</a:t>
            </a:r>
            <a:r>
              <a:rPr lang="tr-TR" dirty="0" smtClean="0"/>
              <a:t> haricindeki diğer değerler kullanıldığında bitiş bitlerinin sayısı </a:t>
            </a:r>
            <a:r>
              <a:rPr lang="tr-TR" b="1" dirty="0" smtClean="0"/>
              <a:t>1</a:t>
            </a:r>
            <a:r>
              <a:rPr lang="tr-TR" dirty="0" smtClean="0"/>
              <a:t> ya da </a:t>
            </a:r>
            <a:r>
              <a:rPr lang="tr-TR" b="1" dirty="0" smtClean="0"/>
              <a:t>2</a:t>
            </a:r>
            <a:r>
              <a:rPr lang="tr-TR" dirty="0" smtClean="0"/>
              <a:t> olarak seçilebilir (</a:t>
            </a:r>
            <a:r>
              <a:rPr lang="tr-TR" b="1" dirty="0" smtClean="0"/>
              <a:t>programcının isteğine bağlı</a:t>
            </a:r>
            <a:r>
              <a:rPr lang="tr-TR" dirty="0" smtClean="0"/>
              <a:t>)</a:t>
            </a:r>
          </a:p>
          <a:p>
            <a:r>
              <a:rPr lang="tr-TR" dirty="0" smtClean="0"/>
              <a:t>Ayrıca iki </a:t>
            </a:r>
            <a:r>
              <a:rPr lang="tr-TR" dirty="0"/>
              <a:t>cihaz arasında asenkron veri transferi gerçekleşmeden önce </a:t>
            </a:r>
            <a:r>
              <a:rPr lang="tr-TR" dirty="0" smtClean="0"/>
              <a:t>alıcı ve gönderici taraflari için </a:t>
            </a:r>
            <a:r>
              <a:rPr lang="tr-TR" b="1" dirty="0" smtClean="0"/>
              <a:t>aynı</a:t>
            </a:r>
            <a:r>
              <a:rPr lang="tr-TR" dirty="0" smtClean="0"/>
              <a:t> </a:t>
            </a:r>
            <a:r>
              <a:rPr lang="tr-TR" dirty="0" smtClean="0">
                <a:solidFill>
                  <a:srgbClr val="FF0000"/>
                </a:solidFill>
              </a:rPr>
              <a:t>baud hızı </a:t>
            </a:r>
            <a:r>
              <a:rPr lang="tr-TR" dirty="0" smtClean="0"/>
              <a:t>setlenmelidir</a:t>
            </a:r>
          </a:p>
          <a:p>
            <a:r>
              <a:rPr lang="tr-TR" b="1" dirty="0" smtClean="0"/>
              <a:t>Başlangıç</a:t>
            </a:r>
            <a:r>
              <a:rPr lang="tr-TR" dirty="0" smtClean="0"/>
              <a:t> ve </a:t>
            </a:r>
            <a:r>
              <a:rPr lang="tr-TR" b="1" dirty="0" smtClean="0"/>
              <a:t>bitiş</a:t>
            </a:r>
            <a:r>
              <a:rPr lang="tr-TR" dirty="0" smtClean="0"/>
              <a:t> bitleri her zaman sırasıyla </a:t>
            </a:r>
            <a:r>
              <a:rPr lang="tr-TR" b="1" dirty="0" smtClean="0"/>
              <a:t>0</a:t>
            </a:r>
            <a:r>
              <a:rPr lang="tr-TR" dirty="0" smtClean="0"/>
              <a:t> ve </a:t>
            </a:r>
            <a:r>
              <a:rPr lang="tr-TR" b="1" dirty="0" smtClean="0"/>
              <a:t>1</a:t>
            </a:r>
            <a:r>
              <a:rPr lang="tr-TR" dirty="0" smtClean="0"/>
              <a:t> değerlerine sahiptir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95801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35" y="11266"/>
            <a:ext cx="8229600" cy="321390"/>
          </a:xfrm>
        </p:spPr>
        <p:txBody>
          <a:bodyPr>
            <a:noAutofit/>
          </a:bodyPr>
          <a:lstStyle/>
          <a:p>
            <a:r>
              <a:rPr lang="tr-TR" sz="2000" dirty="0">
                <a:solidFill>
                  <a:srgbClr val="0070C0"/>
                </a:solidFill>
              </a:rPr>
              <a:t>Seri Veri Biriminin (SDU) Yapısı (PC için</a:t>
            </a:r>
            <a:r>
              <a:rPr lang="tr-TR" sz="2000" dirty="0" smtClean="0">
                <a:solidFill>
                  <a:srgbClr val="0070C0"/>
                </a:solidFill>
              </a:rPr>
              <a:t>) (devam)</a:t>
            </a:r>
            <a:endParaRPr lang="tr-TR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41171" y="-1844608"/>
            <a:ext cx="3442530" cy="7680749"/>
          </a:xfrm>
        </p:spPr>
      </p:pic>
      <p:sp>
        <p:nvSpPr>
          <p:cNvPr id="3" name="Metin kutusu 2"/>
          <p:cNvSpPr txBox="1"/>
          <p:nvPr/>
        </p:nvSpPr>
        <p:spPr>
          <a:xfrm>
            <a:off x="298024" y="3717032"/>
            <a:ext cx="832882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- </a:t>
            </a:r>
            <a:r>
              <a:rPr lang="en-US" sz="1100" dirty="0" err="1" smtClean="0"/>
              <a:t>Verideki</a:t>
            </a:r>
            <a:r>
              <a:rPr lang="en-US" sz="1100" dirty="0" smtClean="0"/>
              <a:t> 7 </a:t>
            </a:r>
            <a:r>
              <a:rPr lang="en-US" sz="1100" dirty="0" err="1" smtClean="0"/>
              <a:t>bitin</a:t>
            </a:r>
            <a:r>
              <a:rPr lang="en-US" sz="1100" dirty="0" smtClean="0"/>
              <a:t> 5’i 1 dir. </a:t>
            </a:r>
            <a:r>
              <a:rPr lang="en-US" sz="1100" dirty="0" err="1" smtClean="0"/>
              <a:t>Yani</a:t>
            </a:r>
            <a:r>
              <a:rPr lang="en-US" sz="1100" dirty="0" smtClean="0"/>
              <a:t> 1 </a:t>
            </a:r>
            <a:r>
              <a:rPr lang="en-US" sz="1100" dirty="0" err="1" smtClean="0"/>
              <a:t>lerin</a:t>
            </a:r>
            <a:r>
              <a:rPr lang="en-US" sz="1100" dirty="0" smtClean="0"/>
              <a:t> </a:t>
            </a:r>
            <a:r>
              <a:rPr lang="en-US" sz="1100" dirty="0" err="1" smtClean="0"/>
              <a:t>sayisi</a:t>
            </a:r>
            <a:r>
              <a:rPr lang="en-US" sz="1100" dirty="0" smtClean="0"/>
              <a:t> </a:t>
            </a:r>
            <a:r>
              <a:rPr lang="en-US" sz="1100" dirty="0" err="1" smtClean="0"/>
              <a:t>tektir</a:t>
            </a:r>
            <a:r>
              <a:rPr lang="en-US" sz="1100" dirty="0" smtClean="0"/>
              <a:t>. </a:t>
            </a:r>
            <a:r>
              <a:rPr lang="en-US" sz="1100" dirty="0" err="1" smtClean="0"/>
              <a:t>Esitlik</a:t>
            </a:r>
            <a:r>
              <a:rPr lang="en-US" sz="1100" dirty="0" smtClean="0"/>
              <a:t> </a:t>
            </a:r>
            <a:r>
              <a:rPr lang="en-US" sz="1100" dirty="0" err="1" smtClean="0"/>
              <a:t>bitine</a:t>
            </a:r>
            <a:r>
              <a:rPr lang="en-US" sz="1100" dirty="0" smtClean="0"/>
              <a:t> </a:t>
            </a:r>
            <a:r>
              <a:rPr lang="en-US" sz="1100" dirty="0" err="1" smtClean="0"/>
              <a:t>sifir</a:t>
            </a:r>
            <a:r>
              <a:rPr lang="en-US" sz="1100" dirty="0" smtClean="0"/>
              <a:t> </a:t>
            </a:r>
            <a:r>
              <a:rPr lang="en-US" sz="1100" dirty="0" err="1" smtClean="0"/>
              <a:t>girmemizin</a:t>
            </a:r>
            <a:r>
              <a:rPr lang="en-US" sz="1100" dirty="0" smtClean="0"/>
              <a:t> </a:t>
            </a:r>
            <a:r>
              <a:rPr lang="en-US" sz="1100" dirty="0" err="1" smtClean="0"/>
              <a:t>sebebi</a:t>
            </a:r>
            <a:r>
              <a:rPr lang="en-US" sz="1100" dirty="0" smtClean="0"/>
              <a:t> </a:t>
            </a:r>
            <a:r>
              <a:rPr lang="en-US" sz="1100" dirty="0" err="1" smtClean="0"/>
              <a:t>tek</a:t>
            </a:r>
            <a:r>
              <a:rPr lang="en-US" sz="1100" dirty="0" smtClean="0"/>
              <a:t> </a:t>
            </a:r>
            <a:r>
              <a:rPr lang="en-US" sz="1100" dirty="0" err="1" smtClean="0"/>
              <a:t>esitlik</a:t>
            </a:r>
            <a:r>
              <a:rPr lang="en-US" sz="1100" dirty="0" smtClean="0"/>
              <a:t> </a:t>
            </a:r>
            <a:r>
              <a:rPr lang="en-US" sz="1100" dirty="0" err="1" smtClean="0"/>
              <a:t>secmemizdir</a:t>
            </a:r>
            <a:r>
              <a:rPr lang="en-US" sz="1100" dirty="0" smtClean="0"/>
              <a:t>. Eger </a:t>
            </a:r>
            <a:r>
              <a:rPr lang="en-US" sz="1100" dirty="0" err="1" smtClean="0"/>
              <a:t>cift</a:t>
            </a:r>
            <a:r>
              <a:rPr lang="en-US" sz="1100" dirty="0" smtClean="0"/>
              <a:t> </a:t>
            </a:r>
            <a:r>
              <a:rPr lang="en-US" sz="1100" dirty="0" err="1" smtClean="0"/>
              <a:t>esitlik</a:t>
            </a:r>
            <a:r>
              <a:rPr lang="en-US" sz="1100" dirty="0" smtClean="0"/>
              <a:t> </a:t>
            </a:r>
            <a:r>
              <a:rPr lang="en-US" sz="1100" dirty="0" err="1" smtClean="0"/>
              <a:t>secseydik</a:t>
            </a:r>
            <a:r>
              <a:rPr lang="en-US" sz="1100" dirty="0" smtClean="0"/>
              <a:t> </a:t>
            </a:r>
            <a:r>
              <a:rPr lang="en-US" sz="1100" dirty="0" err="1" smtClean="0"/>
              <a:t>esitlik</a:t>
            </a:r>
            <a:r>
              <a:rPr lang="en-US" sz="1100" dirty="0" smtClean="0"/>
              <a:t> </a:t>
            </a:r>
            <a:r>
              <a:rPr lang="en-US" sz="1100" dirty="0" err="1" smtClean="0"/>
              <a:t>bitine</a:t>
            </a:r>
            <a:r>
              <a:rPr lang="en-US" sz="1100" dirty="0" smtClean="0"/>
              <a:t> 1 </a:t>
            </a:r>
            <a:r>
              <a:rPr lang="en-US" sz="1100" dirty="0" err="1" smtClean="0"/>
              <a:t>verecektik</a:t>
            </a:r>
            <a:r>
              <a:rPr lang="en-US" sz="1100" dirty="0" smtClean="0"/>
              <a:t> </a:t>
            </a:r>
            <a:r>
              <a:rPr lang="en-US" sz="1100" dirty="0" err="1" smtClean="0"/>
              <a:t>ki</a:t>
            </a:r>
            <a:r>
              <a:rPr lang="en-US" sz="1100" dirty="0" smtClean="0"/>
              <a:t> 1 </a:t>
            </a:r>
            <a:r>
              <a:rPr lang="en-US" sz="1100" dirty="0" err="1" smtClean="0"/>
              <a:t>lerin</a:t>
            </a:r>
            <a:r>
              <a:rPr lang="en-US" sz="1100" dirty="0" smtClean="0"/>
              <a:t> </a:t>
            </a:r>
            <a:r>
              <a:rPr lang="en-US" sz="1100" dirty="0" err="1" smtClean="0"/>
              <a:t>sayisi</a:t>
            </a:r>
            <a:r>
              <a:rPr lang="en-US" sz="1100" dirty="0" smtClean="0"/>
              <a:t> </a:t>
            </a:r>
            <a:r>
              <a:rPr lang="en-US" sz="1100" dirty="0" err="1" smtClean="0"/>
              <a:t>cift</a:t>
            </a:r>
            <a:r>
              <a:rPr lang="en-US" sz="1100" dirty="0" smtClean="0"/>
              <a:t> </a:t>
            </a:r>
            <a:r>
              <a:rPr lang="en-US" sz="1100" dirty="0" err="1" smtClean="0"/>
              <a:t>olsun</a:t>
            </a:r>
            <a:r>
              <a:rPr lang="en-US" sz="1100" dirty="0" smtClean="0"/>
              <a:t>. </a:t>
            </a:r>
            <a:r>
              <a:rPr lang="en-US" sz="1100" dirty="0" err="1" smtClean="0"/>
              <a:t>Yani</a:t>
            </a:r>
            <a:r>
              <a:rPr lang="en-US" sz="1100" dirty="0" smtClean="0"/>
              <a:t> </a:t>
            </a:r>
            <a:r>
              <a:rPr lang="en-US" sz="1100" dirty="0" err="1" smtClean="0"/>
              <a:t>karsi</a:t>
            </a:r>
            <a:r>
              <a:rPr lang="en-US" sz="1100" dirty="0" smtClean="0"/>
              <a:t> </a:t>
            </a:r>
            <a:r>
              <a:rPr lang="en-US" sz="1100" dirty="0" err="1" smtClean="0"/>
              <a:t>taraf</a:t>
            </a:r>
            <a:r>
              <a:rPr lang="en-US" sz="1100" dirty="0" smtClean="0"/>
              <a:t> </a:t>
            </a:r>
            <a:r>
              <a:rPr lang="en-US" sz="1100" dirty="0" err="1" smtClean="0"/>
              <a:t>veriyi</a:t>
            </a:r>
            <a:r>
              <a:rPr lang="en-US" sz="1100" dirty="0" smtClean="0"/>
              <a:t> </a:t>
            </a:r>
            <a:r>
              <a:rPr lang="en-US" sz="1100" dirty="0" err="1" smtClean="0"/>
              <a:t>aldiginda</a:t>
            </a:r>
            <a:r>
              <a:rPr lang="en-US" sz="1100" dirty="0" smtClean="0"/>
              <a:t> o da </a:t>
            </a:r>
            <a:r>
              <a:rPr lang="en-US" sz="1100" dirty="0" err="1" smtClean="0"/>
              <a:t>esitlik</a:t>
            </a:r>
            <a:r>
              <a:rPr lang="en-US" sz="1100" dirty="0" smtClean="0"/>
              <a:t> </a:t>
            </a:r>
            <a:r>
              <a:rPr lang="en-US" sz="1100" dirty="0" err="1" smtClean="0"/>
              <a:t>biti</a:t>
            </a:r>
            <a:r>
              <a:rPr lang="en-US" sz="1100" dirty="0" smtClean="0"/>
              <a:t> </a:t>
            </a:r>
            <a:r>
              <a:rPr lang="en-US" sz="1100" dirty="0" err="1" smtClean="0"/>
              <a:t>ve</a:t>
            </a:r>
            <a:r>
              <a:rPr lang="en-US" sz="1100" dirty="0" smtClean="0"/>
              <a:t> </a:t>
            </a:r>
            <a:r>
              <a:rPr lang="en-US" sz="1100" dirty="0" err="1" smtClean="0"/>
              <a:t>diger</a:t>
            </a:r>
            <a:r>
              <a:rPr lang="en-US" sz="1100" dirty="0" smtClean="0"/>
              <a:t> 7 bite </a:t>
            </a:r>
            <a:r>
              <a:rPr lang="en-US" sz="1100" dirty="0" err="1" smtClean="0"/>
              <a:t>bakip</a:t>
            </a:r>
            <a:r>
              <a:rPr lang="en-US" sz="1100" dirty="0" smtClean="0"/>
              <a:t> </a:t>
            </a:r>
            <a:r>
              <a:rPr lang="en-US" sz="1100" dirty="0" err="1" smtClean="0"/>
              <a:t>karar</a:t>
            </a:r>
            <a:r>
              <a:rPr lang="en-US" sz="1100" dirty="0" smtClean="0"/>
              <a:t> </a:t>
            </a:r>
            <a:r>
              <a:rPr lang="en-US" sz="1100" dirty="0" err="1" smtClean="0"/>
              <a:t>veriyor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- </a:t>
            </a:r>
            <a:r>
              <a:rPr lang="en-US" sz="1100" dirty="0" err="1" smtClean="0"/>
              <a:t>Tabiki</a:t>
            </a:r>
            <a:r>
              <a:rPr lang="en-US" sz="1100" dirty="0" smtClean="0"/>
              <a:t> </a:t>
            </a:r>
            <a:r>
              <a:rPr lang="en-US" sz="1100" dirty="0" err="1" smtClean="0"/>
              <a:t>asenkron</a:t>
            </a:r>
            <a:r>
              <a:rPr lang="en-US" sz="1100" dirty="0" smtClean="0"/>
              <a:t> </a:t>
            </a:r>
            <a:r>
              <a:rPr lang="en-US" sz="1100" dirty="0" err="1" smtClean="0"/>
              <a:t>haberlesmede</a:t>
            </a:r>
            <a:r>
              <a:rPr lang="en-US" sz="1100" dirty="0" smtClean="0"/>
              <a:t> </a:t>
            </a:r>
            <a:r>
              <a:rPr lang="en-US" sz="1100" dirty="0" err="1" smtClean="0"/>
              <a:t>gonderici</a:t>
            </a:r>
            <a:r>
              <a:rPr lang="en-US" sz="1100" dirty="0" smtClean="0"/>
              <a:t> </a:t>
            </a:r>
            <a:r>
              <a:rPr lang="en-US" sz="1100" dirty="0" err="1" smtClean="0"/>
              <a:t>surekli</a:t>
            </a:r>
            <a:r>
              <a:rPr lang="en-US" sz="1100" dirty="0" smtClean="0"/>
              <a:t> </a:t>
            </a:r>
            <a:r>
              <a:rPr lang="en-US" sz="1100" dirty="0" err="1" smtClean="0"/>
              <a:t>veri</a:t>
            </a:r>
            <a:r>
              <a:rPr lang="en-US" sz="1100" dirty="0" smtClean="0"/>
              <a:t> </a:t>
            </a:r>
            <a:r>
              <a:rPr lang="en-US" sz="1100" dirty="0" err="1" smtClean="0"/>
              <a:t>gondermek</a:t>
            </a:r>
            <a:r>
              <a:rPr lang="en-US" sz="1100" dirty="0" smtClean="0"/>
              <a:t> </a:t>
            </a:r>
            <a:r>
              <a:rPr lang="en-US" sz="1100" dirty="0" err="1" smtClean="0"/>
              <a:t>zorunda</a:t>
            </a:r>
            <a:r>
              <a:rPr lang="en-US" sz="1100" dirty="0" smtClean="0"/>
              <a:t> </a:t>
            </a:r>
            <a:r>
              <a:rPr lang="en-US" sz="1100" dirty="0" err="1" smtClean="0"/>
              <a:t>degildir</a:t>
            </a:r>
            <a:r>
              <a:rPr lang="en-US" sz="1100" dirty="0" smtClean="0"/>
              <a:t>. </a:t>
            </a:r>
            <a:r>
              <a:rPr lang="en-US" sz="1100" dirty="0" err="1" smtClean="0"/>
              <a:t>Mesela</a:t>
            </a:r>
            <a:r>
              <a:rPr lang="en-US" sz="1100" dirty="0" smtClean="0"/>
              <a:t> biz </a:t>
            </a:r>
            <a:r>
              <a:rPr lang="en-US" sz="1100" dirty="0" err="1" smtClean="0"/>
              <a:t>internete</a:t>
            </a:r>
            <a:r>
              <a:rPr lang="en-US" sz="1100" dirty="0" smtClean="0"/>
              <a:t> </a:t>
            </a:r>
            <a:r>
              <a:rPr lang="en-US" sz="1100" dirty="0" err="1" smtClean="0"/>
              <a:t>baglanirken</a:t>
            </a:r>
            <a:r>
              <a:rPr lang="en-US" sz="1100" dirty="0" smtClean="0"/>
              <a:t> Ethernet </a:t>
            </a:r>
            <a:r>
              <a:rPr lang="en-US" sz="1100" dirty="0" err="1" smtClean="0"/>
              <a:t>kartimizdan</a:t>
            </a:r>
            <a:r>
              <a:rPr lang="en-US" sz="1100" dirty="0" smtClean="0"/>
              <a:t> </a:t>
            </a:r>
            <a:r>
              <a:rPr lang="en-US" sz="1100" dirty="0" err="1" smtClean="0"/>
              <a:t>surekli</a:t>
            </a:r>
            <a:r>
              <a:rPr lang="en-US" sz="1100" dirty="0" smtClean="0"/>
              <a:t> </a:t>
            </a:r>
            <a:r>
              <a:rPr lang="en-US" sz="1100" dirty="0" err="1" smtClean="0"/>
              <a:t>veri</a:t>
            </a:r>
            <a:r>
              <a:rPr lang="en-US" sz="1100" dirty="0" smtClean="0"/>
              <a:t> </a:t>
            </a:r>
            <a:r>
              <a:rPr lang="en-US" sz="1100" dirty="0" err="1" smtClean="0"/>
              <a:t>gonderilmiyor</a:t>
            </a:r>
            <a:r>
              <a:rPr lang="en-US" sz="1100" dirty="0"/>
              <a:t> </a:t>
            </a:r>
            <a:r>
              <a:rPr lang="en-US" sz="1100" dirty="0" err="1" smtClean="0"/>
              <a:t>iste</a:t>
            </a:r>
            <a:r>
              <a:rPr lang="en-US" sz="1100" dirty="0" smtClean="0"/>
              <a:t> </a:t>
            </a:r>
            <a:r>
              <a:rPr lang="en-US" sz="1100" dirty="0" err="1" smtClean="0"/>
              <a:t>mesela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linke</a:t>
            </a:r>
            <a:r>
              <a:rPr lang="en-US" sz="1100" dirty="0" smtClean="0"/>
              <a:t> </a:t>
            </a:r>
            <a:r>
              <a:rPr lang="en-US" sz="1100" dirty="0" err="1" smtClean="0"/>
              <a:t>tikladigimizda</a:t>
            </a:r>
            <a:r>
              <a:rPr lang="en-US" sz="1100" dirty="0" smtClean="0"/>
              <a:t> </a:t>
            </a:r>
            <a:r>
              <a:rPr lang="en-US" sz="1100" dirty="0" err="1" smtClean="0"/>
              <a:t>falan</a:t>
            </a:r>
            <a:r>
              <a:rPr lang="en-US" sz="1100" dirty="0" smtClean="0"/>
              <a:t> </a:t>
            </a:r>
            <a:r>
              <a:rPr lang="en-US" sz="1100" dirty="0" err="1" smtClean="0"/>
              <a:t>gonderiliyor</a:t>
            </a:r>
            <a:r>
              <a:rPr lang="en-US" sz="1100" dirty="0" smtClean="0"/>
              <a:t>. </a:t>
            </a:r>
            <a:r>
              <a:rPr lang="en-US" sz="1100" dirty="0" err="1" smtClean="0"/>
              <a:t>Iste</a:t>
            </a:r>
            <a:r>
              <a:rPr lang="en-US" sz="1100" dirty="0" smtClean="0"/>
              <a:t> </a:t>
            </a:r>
            <a:r>
              <a:rPr lang="en-US" sz="1100" dirty="0" err="1" smtClean="0"/>
              <a:t>gonderici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/>
              <a:t> </a:t>
            </a:r>
            <a:r>
              <a:rPr lang="en-US" sz="1100" dirty="0" err="1" smtClean="0"/>
              <a:t>veri</a:t>
            </a:r>
            <a:r>
              <a:rPr lang="en-US" sz="1100" dirty="0" smtClean="0"/>
              <a:t> </a:t>
            </a:r>
            <a:r>
              <a:rPr lang="en-US" sz="1100" dirty="0" err="1" smtClean="0"/>
              <a:t>gondermedigi</a:t>
            </a:r>
            <a:r>
              <a:rPr lang="en-US" sz="1100" dirty="0" smtClean="0"/>
              <a:t> sure </a:t>
            </a:r>
            <a:r>
              <a:rPr lang="en-US" sz="1100" dirty="0" err="1" smtClean="0"/>
              <a:t>boyunca</a:t>
            </a:r>
            <a:r>
              <a:rPr lang="en-US" sz="1100" dirty="0" smtClean="0"/>
              <a:t> </a:t>
            </a:r>
            <a:r>
              <a:rPr lang="en-US" sz="1100" dirty="0" err="1" smtClean="0"/>
              <a:t>seri</a:t>
            </a:r>
            <a:r>
              <a:rPr lang="en-US" sz="1100" dirty="0" smtClean="0"/>
              <a:t> port </a:t>
            </a:r>
            <a:r>
              <a:rPr lang="en-US" sz="1100" dirty="0" err="1" smtClean="0"/>
              <a:t>iletim</a:t>
            </a:r>
            <a:r>
              <a:rPr lang="en-US" sz="1100" dirty="0" smtClean="0"/>
              <a:t> </a:t>
            </a:r>
            <a:r>
              <a:rPr lang="en-US" sz="1100" dirty="0" err="1" smtClean="0"/>
              <a:t>hattini</a:t>
            </a:r>
            <a:r>
              <a:rPr lang="en-US" sz="1100" dirty="0" smtClean="0"/>
              <a:t> </a:t>
            </a:r>
            <a:r>
              <a:rPr lang="en-US" sz="1100" dirty="0" err="1" smtClean="0"/>
              <a:t>surekli</a:t>
            </a:r>
            <a:r>
              <a:rPr lang="en-US" sz="1100" dirty="0" smtClean="0"/>
              <a:t> </a:t>
            </a:r>
            <a:r>
              <a:rPr lang="en-US" sz="1100" dirty="0" err="1" smtClean="0"/>
              <a:t>yuksek</a:t>
            </a:r>
            <a:r>
              <a:rPr lang="en-US" sz="1100" dirty="0" smtClean="0"/>
              <a:t> </a:t>
            </a:r>
            <a:r>
              <a:rPr lang="en-US" sz="1100" dirty="0" err="1" smtClean="0"/>
              <a:t>seviyede</a:t>
            </a:r>
            <a:r>
              <a:rPr lang="en-US" sz="1100" dirty="0" smtClean="0"/>
              <a:t> </a:t>
            </a:r>
            <a:r>
              <a:rPr lang="en-US" sz="1100" dirty="0" err="1" smtClean="0"/>
              <a:t>tutar</a:t>
            </a:r>
            <a:r>
              <a:rPr lang="en-US" sz="1100" dirty="0" smtClean="0"/>
              <a:t>. </a:t>
            </a:r>
            <a:r>
              <a:rPr lang="en-US" sz="1100" dirty="0" err="1" smtClean="0"/>
              <a:t>Ve</a:t>
            </a:r>
            <a:r>
              <a:rPr lang="en-US" sz="1100" dirty="0" smtClean="0"/>
              <a:t> biz </a:t>
            </a:r>
            <a:r>
              <a:rPr lang="en-US" sz="1100" dirty="0" err="1" smtClean="0"/>
              <a:t>dikkat</a:t>
            </a:r>
            <a:r>
              <a:rPr lang="en-US" sz="1100" dirty="0" smtClean="0"/>
              <a:t> </a:t>
            </a:r>
            <a:r>
              <a:rPr lang="en-US" sz="1100" dirty="0" err="1" smtClean="0"/>
              <a:t>ederseniz</a:t>
            </a:r>
            <a:r>
              <a:rPr lang="en-US" sz="1100" dirty="0" smtClean="0"/>
              <a:t> her </a:t>
            </a:r>
            <a:r>
              <a:rPr lang="en-US" sz="1100" dirty="0" err="1" smtClean="0"/>
              <a:t>cercevenin</a:t>
            </a:r>
            <a:r>
              <a:rPr lang="en-US" sz="1100" dirty="0" smtClean="0"/>
              <a:t> start </a:t>
            </a:r>
            <a:r>
              <a:rPr lang="en-US" sz="1100" dirty="0" err="1" smtClean="0"/>
              <a:t>bitini</a:t>
            </a:r>
            <a:r>
              <a:rPr lang="en-US" sz="1100" dirty="0" smtClean="0"/>
              <a:t> 0’a </a:t>
            </a:r>
            <a:r>
              <a:rPr lang="en-US" sz="1100" dirty="0" err="1" smtClean="0"/>
              <a:t>setliyoruz</a:t>
            </a:r>
            <a:r>
              <a:rPr lang="en-US" sz="1100" dirty="0" smtClean="0"/>
              <a:t>. </a:t>
            </a:r>
            <a:r>
              <a:rPr lang="en-US" sz="1100" dirty="0" err="1" smtClean="0"/>
              <a:t>Yani</a:t>
            </a:r>
            <a:r>
              <a:rPr lang="en-US" sz="1100" dirty="0" smtClean="0"/>
              <a:t> </a:t>
            </a:r>
            <a:r>
              <a:rPr lang="en-US" sz="1100" dirty="0" err="1" smtClean="0"/>
              <a:t>aslinda</a:t>
            </a:r>
            <a:r>
              <a:rPr lang="en-US" sz="1100" dirty="0" smtClean="0"/>
              <a:t> transferrin </a:t>
            </a:r>
            <a:r>
              <a:rPr lang="en-US" sz="1100" dirty="0" err="1" smtClean="0"/>
              <a:t>baslamasi</a:t>
            </a:r>
            <a:r>
              <a:rPr lang="en-US" sz="1100" dirty="0" smtClean="0"/>
              <a:t> </a:t>
            </a:r>
            <a:r>
              <a:rPr lang="en-US" sz="1100" dirty="0" err="1" smtClean="0"/>
              <a:t>icin</a:t>
            </a:r>
            <a:r>
              <a:rPr lang="en-US" sz="1100" dirty="0" smtClean="0"/>
              <a:t> </a:t>
            </a:r>
            <a:r>
              <a:rPr lang="en-US" sz="1100" dirty="0" err="1" smtClean="0"/>
              <a:t>yuksek</a:t>
            </a:r>
            <a:r>
              <a:rPr lang="en-US" sz="1100" dirty="0" smtClean="0"/>
              <a:t> </a:t>
            </a:r>
            <a:r>
              <a:rPr lang="en-US" sz="1100" dirty="0" err="1" smtClean="0"/>
              <a:t>seviyeden</a:t>
            </a:r>
            <a:r>
              <a:rPr lang="en-US" sz="1100" dirty="0" smtClean="0"/>
              <a:t> </a:t>
            </a:r>
            <a:r>
              <a:rPr lang="en-US" sz="1100" dirty="0" err="1" smtClean="0"/>
              <a:t>alcak</a:t>
            </a:r>
            <a:r>
              <a:rPr lang="en-US" sz="1100" dirty="0" smtClean="0"/>
              <a:t> </a:t>
            </a:r>
            <a:r>
              <a:rPr lang="en-US" sz="1100" dirty="0" err="1" smtClean="0"/>
              <a:t>seviyeye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gecis</a:t>
            </a:r>
            <a:r>
              <a:rPr lang="en-US" sz="1100" dirty="0" smtClean="0"/>
              <a:t> </a:t>
            </a:r>
            <a:r>
              <a:rPr lang="en-US" sz="1100" dirty="0" err="1" smtClean="0"/>
              <a:t>olmasi</a:t>
            </a:r>
            <a:r>
              <a:rPr lang="en-US" sz="1100" dirty="0" smtClean="0"/>
              <a:t> </a:t>
            </a:r>
            <a:r>
              <a:rPr lang="en-US" sz="1100" dirty="0" err="1" smtClean="0"/>
              <a:t>gereklidir</a:t>
            </a:r>
            <a:r>
              <a:rPr lang="en-US" sz="1100" dirty="0" smtClean="0"/>
              <a:t>. </a:t>
            </a:r>
            <a:r>
              <a:rPr lang="en-US" sz="1100" dirty="0" err="1" smtClean="0"/>
              <a:t>Veri</a:t>
            </a:r>
            <a:r>
              <a:rPr lang="en-US" sz="1100" dirty="0" smtClean="0"/>
              <a:t> </a:t>
            </a:r>
            <a:r>
              <a:rPr lang="en-US" sz="1100" dirty="0" err="1" smtClean="0"/>
              <a:t>gonderilmiyorken</a:t>
            </a:r>
            <a:r>
              <a:rPr lang="en-US" sz="1100" dirty="0" smtClean="0"/>
              <a:t> </a:t>
            </a:r>
            <a:r>
              <a:rPr lang="en-US" sz="1100" dirty="0" err="1" smtClean="0"/>
              <a:t>surekli</a:t>
            </a:r>
            <a:r>
              <a:rPr lang="en-US" sz="1100" dirty="0" smtClean="0"/>
              <a:t> </a:t>
            </a:r>
            <a:r>
              <a:rPr lang="en-US" sz="1100" dirty="0" err="1" smtClean="0"/>
              <a:t>yuksekte</a:t>
            </a:r>
            <a:r>
              <a:rPr lang="en-US" sz="1100" dirty="0" smtClean="0"/>
              <a:t> </a:t>
            </a:r>
            <a:r>
              <a:rPr lang="en-US" sz="1100" dirty="0" err="1" smtClean="0"/>
              <a:t>tutulan</a:t>
            </a:r>
            <a:r>
              <a:rPr lang="en-US" sz="1100" dirty="0" smtClean="0"/>
              <a:t> </a:t>
            </a:r>
            <a:r>
              <a:rPr lang="en-US" sz="1100" dirty="0" err="1" smtClean="0"/>
              <a:t>sinyal</a:t>
            </a:r>
            <a:r>
              <a:rPr lang="en-US" sz="1100" dirty="0" smtClean="0"/>
              <a:t> </a:t>
            </a:r>
            <a:r>
              <a:rPr lang="en-US" sz="1100" dirty="0" err="1" smtClean="0"/>
              <a:t>paketin</a:t>
            </a:r>
            <a:r>
              <a:rPr lang="en-US" sz="1100" dirty="0" smtClean="0"/>
              <a:t> </a:t>
            </a:r>
            <a:r>
              <a:rPr lang="en-US" sz="1100" dirty="0" err="1" smtClean="0"/>
              <a:t>baslangic</a:t>
            </a:r>
            <a:r>
              <a:rPr lang="en-US" sz="1100" dirty="0" smtClean="0"/>
              <a:t> </a:t>
            </a:r>
            <a:r>
              <a:rPr lang="en-US" sz="1100" dirty="0" err="1" smtClean="0"/>
              <a:t>biti</a:t>
            </a:r>
            <a:r>
              <a:rPr lang="en-US" sz="1100" dirty="0" smtClean="0"/>
              <a:t> </a:t>
            </a:r>
            <a:r>
              <a:rPr lang="en-US" sz="1100" dirty="0" err="1" smtClean="0"/>
              <a:t>ile</a:t>
            </a:r>
            <a:r>
              <a:rPr lang="en-US" sz="1100" dirty="0" smtClean="0"/>
              <a:t> </a:t>
            </a:r>
            <a:r>
              <a:rPr lang="en-US" sz="1100" dirty="0" err="1" smtClean="0"/>
              <a:t>alcak</a:t>
            </a:r>
            <a:r>
              <a:rPr lang="en-US" sz="1100" dirty="0" smtClean="0"/>
              <a:t> </a:t>
            </a:r>
            <a:r>
              <a:rPr lang="en-US" sz="1100" dirty="0" err="1" smtClean="0"/>
              <a:t>seviyeye</a:t>
            </a:r>
            <a:r>
              <a:rPr lang="en-US" sz="1100" dirty="0" smtClean="0"/>
              <a:t> </a:t>
            </a:r>
            <a:r>
              <a:rPr lang="en-US" sz="1100" dirty="0" err="1" smtClean="0"/>
              <a:t>cekiliyor</a:t>
            </a:r>
            <a:r>
              <a:rPr lang="en-US" sz="1100" dirty="0" smtClean="0"/>
              <a:t> </a:t>
            </a:r>
            <a:r>
              <a:rPr lang="en-US" sz="1100" dirty="0" err="1" smtClean="0"/>
              <a:t>ve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gecisi</a:t>
            </a:r>
            <a:r>
              <a:rPr lang="en-US" sz="1100" dirty="0" smtClean="0"/>
              <a:t> de </a:t>
            </a:r>
            <a:r>
              <a:rPr lang="en-US" sz="1100" dirty="0" err="1" smtClean="0"/>
              <a:t>alici</a:t>
            </a:r>
            <a:r>
              <a:rPr lang="en-US" sz="1100" dirty="0" smtClean="0"/>
              <a:t> </a:t>
            </a:r>
            <a:r>
              <a:rPr lang="en-US" sz="1100" dirty="0" err="1" smtClean="0"/>
              <a:t>yakaliyor</a:t>
            </a:r>
            <a:r>
              <a:rPr lang="en-US" sz="1100" dirty="0" smtClean="0"/>
              <a:t> </a:t>
            </a:r>
            <a:r>
              <a:rPr lang="en-US" sz="1100" dirty="0" err="1" smtClean="0"/>
              <a:t>ve</a:t>
            </a:r>
            <a:r>
              <a:rPr lang="en-US" sz="1100" dirty="0" smtClean="0"/>
              <a:t> transfer </a:t>
            </a:r>
            <a:r>
              <a:rPr lang="en-US" sz="1100" dirty="0" err="1" smtClean="0"/>
              <a:t>basliyor</a:t>
            </a:r>
            <a:r>
              <a:rPr lang="en-US" sz="1100" dirty="0" smtClean="0"/>
              <a:t> ;) </a:t>
            </a:r>
            <a:r>
              <a:rPr lang="en-US" sz="1100" dirty="0" err="1" smtClean="0"/>
              <a:t>Tabiki</a:t>
            </a:r>
            <a:r>
              <a:rPr lang="en-US" sz="1100" dirty="0" smtClean="0"/>
              <a:t> </a:t>
            </a:r>
            <a:r>
              <a:rPr lang="en-US" sz="1100" dirty="0" err="1" smtClean="0"/>
              <a:t>olay</a:t>
            </a:r>
            <a:r>
              <a:rPr lang="en-US" sz="1100" dirty="0" smtClean="0"/>
              <a:t> </a:t>
            </a:r>
            <a:r>
              <a:rPr lang="en-US" sz="1100" dirty="0" err="1" smtClean="0"/>
              <a:t>bununla</a:t>
            </a:r>
            <a:r>
              <a:rPr lang="en-US" sz="1100" dirty="0" smtClean="0"/>
              <a:t> </a:t>
            </a:r>
            <a:r>
              <a:rPr lang="en-US" sz="1100" dirty="0" err="1" smtClean="0"/>
              <a:t>bitmiyor</a:t>
            </a:r>
            <a:r>
              <a:rPr lang="en-US" sz="1100" dirty="0" smtClean="0"/>
              <a:t> </a:t>
            </a:r>
            <a:r>
              <a:rPr lang="en-US" sz="1100" dirty="0" err="1" smtClean="0"/>
              <a:t>yani</a:t>
            </a:r>
            <a:r>
              <a:rPr lang="en-US" sz="1100" dirty="0" smtClean="0"/>
              <a:t> </a:t>
            </a:r>
            <a:r>
              <a:rPr lang="en-US" sz="1100" dirty="0" err="1" smtClean="0"/>
              <a:t>mesela</a:t>
            </a:r>
            <a:r>
              <a:rPr lang="en-US" sz="1100" dirty="0" smtClean="0"/>
              <a:t> </a:t>
            </a:r>
            <a:r>
              <a:rPr lang="en-US" sz="1100" dirty="0" err="1" smtClean="0"/>
              <a:t>tamam</a:t>
            </a:r>
            <a:r>
              <a:rPr lang="en-US" sz="1100" dirty="0" smtClean="0"/>
              <a:t> ilk </a:t>
            </a:r>
            <a:r>
              <a:rPr lang="en-US" sz="1100" dirty="0" err="1" smtClean="0"/>
              <a:t>gonderdigi</a:t>
            </a:r>
            <a:r>
              <a:rPr lang="en-US" sz="1100" dirty="0" smtClean="0"/>
              <a:t> 0 </a:t>
            </a:r>
            <a:r>
              <a:rPr lang="en-US" sz="1100" dirty="0" err="1" smtClean="0"/>
              <a:t>bitini</a:t>
            </a:r>
            <a:r>
              <a:rPr lang="en-US" sz="1100" dirty="0" smtClean="0"/>
              <a:t> </a:t>
            </a:r>
            <a:r>
              <a:rPr lang="en-US" sz="1100" dirty="0" err="1" smtClean="0"/>
              <a:t>yakaladik</a:t>
            </a:r>
            <a:r>
              <a:rPr lang="en-US" sz="1100" dirty="0" smtClean="0"/>
              <a:t> </a:t>
            </a:r>
            <a:r>
              <a:rPr lang="en-US" sz="1100" dirty="0" err="1" smtClean="0"/>
              <a:t>fakat</a:t>
            </a:r>
            <a:r>
              <a:rPr lang="en-US" sz="1100" dirty="0" smtClean="0"/>
              <a:t> </a:t>
            </a:r>
            <a:r>
              <a:rPr lang="en-US" sz="1100" dirty="0" err="1" smtClean="0"/>
              <a:t>daha</a:t>
            </a:r>
            <a:r>
              <a:rPr lang="en-US" sz="1100" dirty="0" smtClean="0"/>
              <a:t> </a:t>
            </a:r>
            <a:r>
              <a:rPr lang="en-US" sz="1100" dirty="0" err="1" smtClean="0"/>
              <a:t>sonra</a:t>
            </a:r>
            <a:r>
              <a:rPr lang="en-US" sz="1100" dirty="0" smtClean="0"/>
              <a:t> </a:t>
            </a:r>
            <a:r>
              <a:rPr lang="en-US" sz="1100" dirty="0" err="1" smtClean="0"/>
              <a:t>gelen</a:t>
            </a:r>
            <a:r>
              <a:rPr lang="en-US" sz="1100" dirty="0" smtClean="0"/>
              <a:t> </a:t>
            </a:r>
            <a:r>
              <a:rPr lang="en-US" sz="1100" dirty="0" err="1" smtClean="0"/>
              <a:t>verileri</a:t>
            </a:r>
            <a:r>
              <a:rPr lang="en-US" sz="1100" dirty="0" smtClean="0"/>
              <a:t> </a:t>
            </a:r>
            <a:r>
              <a:rPr lang="en-US" sz="1100" dirty="0" err="1" smtClean="0"/>
              <a:t>alici</a:t>
            </a:r>
            <a:r>
              <a:rPr lang="en-US" sz="1100" dirty="0" smtClean="0"/>
              <a:t> </a:t>
            </a:r>
            <a:r>
              <a:rPr lang="en-US" sz="1100" dirty="0" err="1" smtClean="0"/>
              <a:t>taraf</a:t>
            </a:r>
            <a:r>
              <a:rPr lang="en-US" sz="1100" dirty="0" smtClean="0"/>
              <a:t> </a:t>
            </a:r>
            <a:r>
              <a:rPr lang="en-US" sz="1100" dirty="0" err="1" smtClean="0"/>
              <a:t>nasil</a:t>
            </a:r>
            <a:r>
              <a:rPr lang="en-US" sz="1100" dirty="0" smtClean="0"/>
              <a:t> </a:t>
            </a:r>
            <a:r>
              <a:rPr lang="en-US" sz="1100" dirty="0" err="1" smtClean="0"/>
              <a:t>ornekleyecek</a:t>
            </a:r>
            <a:r>
              <a:rPr lang="en-US" sz="1100" dirty="0" smtClean="0"/>
              <a:t>? </a:t>
            </a:r>
            <a:r>
              <a:rPr lang="en-US" sz="1100" dirty="0" err="1" smtClean="0"/>
              <a:t>Yani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iletim</a:t>
            </a:r>
            <a:r>
              <a:rPr lang="en-US" sz="1100" dirty="0" smtClean="0"/>
              <a:t> </a:t>
            </a:r>
            <a:r>
              <a:rPr lang="en-US" sz="1100" dirty="0" err="1" smtClean="0"/>
              <a:t>hatti</a:t>
            </a:r>
            <a:r>
              <a:rPr lang="en-US" sz="1100" dirty="0" smtClean="0"/>
              <a:t> </a:t>
            </a:r>
            <a:r>
              <a:rPr lang="en-US" sz="1100" dirty="0" err="1" smtClean="0"/>
              <a:t>var</a:t>
            </a:r>
            <a:r>
              <a:rPr lang="en-US" sz="1100" dirty="0" smtClean="0"/>
              <a:t> </a:t>
            </a:r>
            <a:r>
              <a:rPr lang="en-US" sz="1100" dirty="0" err="1" smtClean="0"/>
              <a:t>surekli</a:t>
            </a:r>
            <a:r>
              <a:rPr lang="en-US" sz="1100" dirty="0" smtClean="0"/>
              <a:t> </a:t>
            </a:r>
            <a:r>
              <a:rPr lang="en-US" sz="1100" dirty="0" err="1" smtClean="0"/>
              <a:t>yuksege</a:t>
            </a:r>
            <a:r>
              <a:rPr lang="en-US" sz="1100" dirty="0" smtClean="0"/>
              <a:t> </a:t>
            </a:r>
            <a:r>
              <a:rPr lang="en-US" sz="1100" dirty="0" err="1" smtClean="0"/>
              <a:t>cekiliyor</a:t>
            </a:r>
            <a:r>
              <a:rPr lang="en-US" sz="1100" dirty="0" smtClean="0"/>
              <a:t> </a:t>
            </a:r>
            <a:r>
              <a:rPr lang="en-US" sz="1100" dirty="0" err="1" smtClean="0"/>
              <a:t>iste</a:t>
            </a:r>
            <a:r>
              <a:rPr lang="en-US" sz="1100" dirty="0" smtClean="0"/>
              <a:t> </a:t>
            </a:r>
            <a:r>
              <a:rPr lang="en-US" sz="1100" dirty="0" err="1" smtClean="0"/>
              <a:t>alcaga</a:t>
            </a:r>
            <a:r>
              <a:rPr lang="en-US" sz="1100" dirty="0" smtClean="0"/>
              <a:t> </a:t>
            </a:r>
            <a:r>
              <a:rPr lang="en-US" sz="1100" dirty="0" err="1" smtClean="0"/>
              <a:t>cekiliyor</a:t>
            </a:r>
            <a:r>
              <a:rPr lang="en-US" sz="1100" dirty="0" smtClean="0"/>
              <a:t> </a:t>
            </a:r>
            <a:r>
              <a:rPr lang="en-US" sz="1100" dirty="0" err="1" smtClean="0"/>
              <a:t>falan</a:t>
            </a:r>
            <a:r>
              <a:rPr lang="en-US" sz="1100" dirty="0" smtClean="0"/>
              <a:t> </a:t>
            </a:r>
            <a:r>
              <a:rPr lang="en-US" sz="1100" dirty="0" err="1" smtClean="0"/>
              <a:t>filan</a:t>
            </a:r>
            <a:r>
              <a:rPr lang="en-US" sz="1100" dirty="0" smtClean="0"/>
              <a:t>. </a:t>
            </a:r>
            <a:r>
              <a:rPr lang="en-US" sz="1100" dirty="0" err="1" smtClean="0"/>
              <a:t>Fakat</a:t>
            </a:r>
            <a:r>
              <a:rPr lang="en-US" sz="1100" dirty="0" smtClean="0"/>
              <a:t> </a:t>
            </a:r>
            <a:r>
              <a:rPr lang="en-US" sz="1100" dirty="0" err="1" smtClean="0"/>
              <a:t>karsi</a:t>
            </a:r>
            <a:r>
              <a:rPr lang="en-US" sz="1100" dirty="0" smtClean="0"/>
              <a:t> </a:t>
            </a:r>
            <a:r>
              <a:rPr lang="en-US" sz="1100" dirty="0" err="1" smtClean="0"/>
              <a:t>tarafin</a:t>
            </a:r>
            <a:r>
              <a:rPr lang="en-US" sz="1100" dirty="0" smtClean="0"/>
              <a:t> </a:t>
            </a:r>
            <a:r>
              <a:rPr lang="en-US" sz="1100" dirty="0" err="1" smtClean="0"/>
              <a:t>dogru</a:t>
            </a:r>
            <a:r>
              <a:rPr lang="en-US" sz="1100" dirty="0" smtClean="0"/>
              <a:t> </a:t>
            </a:r>
            <a:r>
              <a:rPr lang="en-US" sz="1100" dirty="0" err="1" smtClean="0"/>
              <a:t>ornekleme</a:t>
            </a:r>
            <a:r>
              <a:rPr lang="en-US" sz="1100" dirty="0" smtClean="0"/>
              <a:t> </a:t>
            </a:r>
            <a:r>
              <a:rPr lang="en-US" sz="1100" dirty="0" err="1" smtClean="0"/>
              <a:t>yapabilmesi</a:t>
            </a:r>
            <a:r>
              <a:rPr lang="en-US" sz="1100" dirty="0" smtClean="0"/>
              <a:t> </a:t>
            </a:r>
            <a:r>
              <a:rPr lang="en-US" sz="1100" dirty="0" err="1" smtClean="0"/>
              <a:t>icin</a:t>
            </a:r>
            <a:r>
              <a:rPr lang="en-US" sz="1100" dirty="0" smtClean="0"/>
              <a:t> </a:t>
            </a:r>
            <a:r>
              <a:rPr lang="en-US" sz="1100" dirty="0" err="1" smtClean="0"/>
              <a:t>iki</a:t>
            </a:r>
            <a:r>
              <a:rPr lang="en-US" sz="1100" dirty="0" smtClean="0"/>
              <a:t> </a:t>
            </a:r>
            <a:r>
              <a:rPr lang="en-US" sz="1100" dirty="0" err="1" smtClean="0"/>
              <a:t>tarafin</a:t>
            </a:r>
            <a:r>
              <a:rPr lang="en-US" sz="1100" dirty="0" smtClean="0"/>
              <a:t> </a:t>
            </a:r>
            <a:r>
              <a:rPr lang="en-US" sz="1100" dirty="0" err="1" smtClean="0"/>
              <a:t>ayni</a:t>
            </a:r>
            <a:r>
              <a:rPr lang="en-US" sz="1100" dirty="0" smtClean="0"/>
              <a:t> </a:t>
            </a:r>
            <a:r>
              <a:rPr lang="en-US" sz="1100" dirty="0" err="1" smtClean="0"/>
              <a:t>hizda</a:t>
            </a:r>
            <a:r>
              <a:rPr lang="en-US" sz="1100" dirty="0" smtClean="0"/>
              <a:t> </a:t>
            </a:r>
            <a:r>
              <a:rPr lang="en-US" sz="1100" dirty="0" err="1" smtClean="0"/>
              <a:t>calismasi</a:t>
            </a:r>
            <a:r>
              <a:rPr lang="en-US" sz="1100" dirty="0" smtClean="0"/>
              <a:t> </a:t>
            </a:r>
            <a:r>
              <a:rPr lang="en-US" sz="1100" dirty="0" err="1" smtClean="0"/>
              <a:t>gerekir</a:t>
            </a:r>
            <a:r>
              <a:rPr lang="en-US" sz="1100" dirty="0" smtClean="0"/>
              <a:t>. </a:t>
            </a:r>
            <a:r>
              <a:rPr lang="en-US" sz="1100" dirty="0" err="1" smtClean="0"/>
              <a:t>Yani</a:t>
            </a:r>
            <a:r>
              <a:rPr lang="en-US" sz="1100" dirty="0"/>
              <a:t> </a:t>
            </a:r>
            <a:r>
              <a:rPr lang="en-US" sz="1100" dirty="0" err="1" smtClean="0"/>
              <a:t>atiyorum</a:t>
            </a:r>
            <a:r>
              <a:rPr lang="en-US" sz="1100" dirty="0" smtClean="0"/>
              <a:t> </a:t>
            </a:r>
            <a:r>
              <a:rPr lang="en-US" sz="1100" dirty="0" err="1" smtClean="0"/>
              <a:t>gonderici</a:t>
            </a:r>
            <a:r>
              <a:rPr lang="en-US" sz="1100" dirty="0"/>
              <a:t> </a:t>
            </a:r>
            <a:r>
              <a:rPr lang="en-US" sz="1100" dirty="0" smtClean="0"/>
              <a:t>0 </a:t>
            </a:r>
            <a:r>
              <a:rPr lang="en-US" sz="1100" dirty="0" err="1" smtClean="0"/>
              <a:t>gonderir</a:t>
            </a:r>
            <a:r>
              <a:rPr lang="en-US" sz="1100" dirty="0" smtClean="0"/>
              <a:t> </a:t>
            </a:r>
            <a:r>
              <a:rPr lang="en-US" sz="1100" dirty="0" err="1" smtClean="0"/>
              <a:t>iste</a:t>
            </a:r>
            <a:r>
              <a:rPr lang="en-US" sz="1100" dirty="0" smtClean="0"/>
              <a:t> </a:t>
            </a:r>
            <a:r>
              <a:rPr lang="en-US" sz="1100" dirty="0" err="1" smtClean="0"/>
              <a:t>hizi</a:t>
            </a:r>
            <a:r>
              <a:rPr lang="en-US" sz="1100" dirty="0" smtClean="0"/>
              <a:t> 1’dir </a:t>
            </a:r>
            <a:r>
              <a:rPr lang="en-US" sz="1100" dirty="0" err="1" smtClean="0"/>
              <a:t>ama</a:t>
            </a:r>
            <a:r>
              <a:rPr lang="en-US" sz="1100" dirty="0" smtClean="0"/>
              <a:t> </a:t>
            </a:r>
            <a:r>
              <a:rPr lang="en-US" sz="1100" dirty="0" err="1" smtClean="0"/>
              <a:t>alicinin</a:t>
            </a:r>
            <a:r>
              <a:rPr lang="en-US" sz="1100" dirty="0" smtClean="0"/>
              <a:t> </a:t>
            </a:r>
            <a:r>
              <a:rPr lang="en-US" sz="1100" dirty="0" err="1" smtClean="0"/>
              <a:t>hizi</a:t>
            </a:r>
            <a:r>
              <a:rPr lang="en-US" sz="1100" dirty="0" smtClean="0"/>
              <a:t> 2’dir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durumda</a:t>
            </a:r>
            <a:r>
              <a:rPr lang="en-US" sz="1100" dirty="0" smtClean="0"/>
              <a:t> </a:t>
            </a:r>
            <a:r>
              <a:rPr lang="en-US" sz="1100" dirty="0" err="1" smtClean="0"/>
              <a:t>alici</a:t>
            </a:r>
            <a:r>
              <a:rPr lang="en-US" sz="1100" dirty="0" smtClean="0"/>
              <a:t> 0 </a:t>
            </a:r>
            <a:r>
              <a:rPr lang="en-US" sz="1100" dirty="0" err="1" smtClean="0"/>
              <a:t>bitini</a:t>
            </a:r>
            <a:r>
              <a:rPr lang="en-US" sz="1100" dirty="0" smtClean="0"/>
              <a:t> 2 </a:t>
            </a:r>
            <a:r>
              <a:rPr lang="en-US" sz="1100" dirty="0" err="1" smtClean="0"/>
              <a:t>kere</a:t>
            </a:r>
            <a:r>
              <a:rPr lang="en-US" sz="1100" dirty="0" smtClean="0"/>
              <a:t> </a:t>
            </a:r>
            <a:r>
              <a:rPr lang="en-US" sz="1100" dirty="0" err="1" smtClean="0"/>
              <a:t>okuyacagi</a:t>
            </a:r>
            <a:r>
              <a:rPr lang="en-US" sz="1100" dirty="0" smtClean="0"/>
              <a:t> </a:t>
            </a:r>
            <a:r>
              <a:rPr lang="en-US" sz="1100" dirty="0" err="1" smtClean="0"/>
              <a:t>icin</a:t>
            </a:r>
            <a:r>
              <a:rPr lang="en-US" sz="1100" dirty="0" smtClean="0"/>
              <a:t> </a:t>
            </a:r>
            <a:r>
              <a:rPr lang="en-US" sz="1100" dirty="0" err="1" smtClean="0"/>
              <a:t>sanki</a:t>
            </a:r>
            <a:r>
              <a:rPr lang="en-US" sz="1100" dirty="0" smtClean="0"/>
              <a:t> </a:t>
            </a:r>
            <a:r>
              <a:rPr lang="en-US" sz="1100" dirty="0" err="1" smtClean="0"/>
              <a:t>gonderici</a:t>
            </a:r>
            <a:r>
              <a:rPr lang="en-US" sz="1100" dirty="0" smtClean="0"/>
              <a:t> 00 </a:t>
            </a:r>
            <a:r>
              <a:rPr lang="en-US" sz="1100" dirty="0" err="1" smtClean="0"/>
              <a:t>gondermis</a:t>
            </a:r>
            <a:r>
              <a:rPr lang="en-US" sz="1100" dirty="0" smtClean="0"/>
              <a:t> </a:t>
            </a:r>
            <a:r>
              <a:rPr lang="en-US" sz="1100" dirty="0" err="1" smtClean="0"/>
              <a:t>gibi</a:t>
            </a:r>
            <a:r>
              <a:rPr lang="en-US" sz="1100" dirty="0" smtClean="0"/>
              <a:t> </a:t>
            </a:r>
            <a:r>
              <a:rPr lang="en-US" sz="1100" dirty="0" err="1" smtClean="0"/>
              <a:t>ornekleme</a:t>
            </a:r>
            <a:r>
              <a:rPr lang="en-US" sz="1100" dirty="0" smtClean="0"/>
              <a:t> </a:t>
            </a:r>
            <a:r>
              <a:rPr lang="en-US" sz="1100" dirty="0" err="1" smtClean="0"/>
              <a:t>yapar</a:t>
            </a:r>
            <a:r>
              <a:rPr lang="en-US" sz="1100" dirty="0" smtClean="0"/>
              <a:t> </a:t>
            </a:r>
            <a:r>
              <a:rPr lang="en-US" sz="1100" dirty="0" err="1" smtClean="0"/>
              <a:t>halbuki</a:t>
            </a:r>
            <a:r>
              <a:rPr lang="en-US" sz="1100" dirty="0" smtClean="0"/>
              <a:t> </a:t>
            </a:r>
            <a:r>
              <a:rPr lang="en-US" sz="1100" dirty="0" err="1" smtClean="0"/>
              <a:t>gelen</a:t>
            </a:r>
            <a:r>
              <a:rPr lang="en-US" sz="1100" dirty="0" smtClean="0"/>
              <a:t> </a:t>
            </a:r>
            <a:r>
              <a:rPr lang="en-US" sz="1100" dirty="0" err="1" smtClean="0"/>
              <a:t>veri</a:t>
            </a:r>
            <a:r>
              <a:rPr lang="en-US" sz="1100" dirty="0" smtClean="0"/>
              <a:t> 0’dir </a:t>
            </a:r>
            <a:r>
              <a:rPr lang="en-US" sz="1100" dirty="0" err="1" smtClean="0"/>
              <a:t>iste</a:t>
            </a:r>
            <a:r>
              <a:rPr lang="en-US" sz="1100" dirty="0" smtClean="0"/>
              <a:t> </a:t>
            </a:r>
            <a:r>
              <a:rPr lang="en-US" sz="1100" dirty="0" err="1" smtClean="0"/>
              <a:t>boyle</a:t>
            </a:r>
            <a:r>
              <a:rPr lang="en-US" sz="1100" dirty="0" smtClean="0"/>
              <a:t> </a:t>
            </a:r>
            <a:r>
              <a:rPr lang="en-US" sz="1100" dirty="0" err="1" smtClean="0"/>
              <a:t>hatalar</a:t>
            </a:r>
            <a:r>
              <a:rPr lang="en-US" sz="1100" dirty="0" smtClean="0"/>
              <a:t> </a:t>
            </a:r>
            <a:r>
              <a:rPr lang="en-US" sz="1100" dirty="0" err="1" smtClean="0"/>
              <a:t>dogar</a:t>
            </a:r>
            <a:r>
              <a:rPr lang="en-US" sz="1100" dirty="0" smtClean="0"/>
              <a:t> vs… Bu </a:t>
            </a:r>
            <a:r>
              <a:rPr lang="en-US" sz="1100" dirty="0" err="1" smtClean="0"/>
              <a:t>yuzden</a:t>
            </a:r>
            <a:r>
              <a:rPr lang="en-US" sz="1100" dirty="0" smtClean="0"/>
              <a:t> </a:t>
            </a:r>
            <a:r>
              <a:rPr lang="en-US" sz="1100" dirty="0" err="1" smtClean="0"/>
              <a:t>alicinin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bit ne </a:t>
            </a:r>
            <a:r>
              <a:rPr lang="en-US" sz="1100" dirty="0" err="1" smtClean="0"/>
              <a:t>kadar</a:t>
            </a:r>
            <a:r>
              <a:rPr lang="en-US" sz="1100" dirty="0" smtClean="0"/>
              <a:t> </a:t>
            </a:r>
            <a:r>
              <a:rPr lang="en-US" sz="1100" dirty="0" err="1" smtClean="0"/>
              <a:t>iletim</a:t>
            </a:r>
            <a:r>
              <a:rPr lang="en-US" sz="1100" dirty="0" smtClean="0"/>
              <a:t> </a:t>
            </a:r>
            <a:r>
              <a:rPr lang="en-US" sz="1100" dirty="0" err="1" smtClean="0"/>
              <a:t>hakkinda</a:t>
            </a:r>
            <a:r>
              <a:rPr lang="en-US" sz="1100" dirty="0" smtClean="0"/>
              <a:t> </a:t>
            </a:r>
            <a:r>
              <a:rPr lang="en-US" sz="1100" dirty="0" err="1" smtClean="0"/>
              <a:t>kalir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sureyi</a:t>
            </a:r>
            <a:r>
              <a:rPr lang="en-US" sz="1100" dirty="0" smtClean="0"/>
              <a:t> </a:t>
            </a:r>
            <a:r>
              <a:rPr lang="en-US" sz="1100" dirty="0" err="1" smtClean="0"/>
              <a:t>bilmesi</a:t>
            </a:r>
            <a:r>
              <a:rPr lang="en-US" sz="1100" dirty="0" smtClean="0"/>
              <a:t> </a:t>
            </a:r>
            <a:r>
              <a:rPr lang="en-US" sz="1100" dirty="0" err="1" smtClean="0"/>
              <a:t>gereklidir</a:t>
            </a:r>
            <a:r>
              <a:rPr lang="en-US" sz="1100" dirty="0" smtClean="0"/>
              <a:t>. </a:t>
            </a:r>
            <a:r>
              <a:rPr lang="en-US" sz="1100" dirty="0" err="1" smtClean="0"/>
              <a:t>Iste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bilgi</a:t>
            </a:r>
            <a:r>
              <a:rPr lang="en-US" sz="1100" dirty="0" smtClean="0"/>
              <a:t> de baud </a:t>
            </a:r>
            <a:r>
              <a:rPr lang="en-US" sz="1100" dirty="0" err="1" smtClean="0"/>
              <a:t>hizindan</a:t>
            </a:r>
            <a:r>
              <a:rPr lang="en-US" sz="1100" dirty="0" smtClean="0"/>
              <a:t> </a:t>
            </a:r>
            <a:r>
              <a:rPr lang="en-US" sz="1100" dirty="0" err="1" smtClean="0"/>
              <a:t>gelir</a:t>
            </a:r>
            <a:r>
              <a:rPr lang="en-US" sz="1100" dirty="0" smtClean="0"/>
              <a:t>. </a:t>
            </a:r>
            <a:r>
              <a:rPr lang="en-US" sz="1100" dirty="0" err="1" smtClean="0"/>
              <a:t>Yani</a:t>
            </a:r>
            <a:r>
              <a:rPr lang="en-US" sz="1100" dirty="0" smtClean="0"/>
              <a:t> </a:t>
            </a:r>
            <a:r>
              <a:rPr lang="en-US" sz="1100" dirty="0" err="1" smtClean="0"/>
              <a:t>gonderici</a:t>
            </a:r>
            <a:r>
              <a:rPr lang="en-US" sz="1100" dirty="0" smtClean="0"/>
              <a:t> </a:t>
            </a:r>
            <a:r>
              <a:rPr lang="en-US" sz="1100" dirty="0" err="1" smtClean="0"/>
              <a:t>ve</a:t>
            </a:r>
            <a:r>
              <a:rPr lang="en-US" sz="1100" dirty="0" smtClean="0"/>
              <a:t> </a:t>
            </a:r>
            <a:r>
              <a:rPr lang="en-US" sz="1100" dirty="0" err="1" smtClean="0"/>
              <a:t>alicinin</a:t>
            </a:r>
            <a:r>
              <a:rPr lang="en-US" sz="1100" dirty="0" smtClean="0"/>
              <a:t> </a:t>
            </a:r>
            <a:r>
              <a:rPr lang="en-US" sz="1100" dirty="0" err="1" smtClean="0"/>
              <a:t>ikisinin</a:t>
            </a:r>
            <a:r>
              <a:rPr lang="en-US" sz="1100" dirty="0" smtClean="0"/>
              <a:t> de </a:t>
            </a:r>
            <a:r>
              <a:rPr lang="en-US" sz="1100" dirty="0" err="1" smtClean="0"/>
              <a:t>ayni</a:t>
            </a:r>
            <a:r>
              <a:rPr lang="en-US" sz="1100" dirty="0" smtClean="0"/>
              <a:t> baud </a:t>
            </a:r>
            <a:r>
              <a:rPr lang="en-US" sz="1100" dirty="0" err="1" smtClean="0"/>
              <a:t>hizi</a:t>
            </a:r>
            <a:r>
              <a:rPr lang="en-US" sz="1100" dirty="0" smtClean="0"/>
              <a:t> </a:t>
            </a:r>
            <a:r>
              <a:rPr lang="en-US" sz="1100" dirty="0" err="1" smtClean="0"/>
              <a:t>ile</a:t>
            </a:r>
            <a:r>
              <a:rPr lang="en-US" sz="1100" dirty="0" smtClean="0"/>
              <a:t> </a:t>
            </a:r>
            <a:r>
              <a:rPr lang="en-US" sz="1100" dirty="0" err="1" smtClean="0"/>
              <a:t>programlanmasi</a:t>
            </a:r>
            <a:r>
              <a:rPr lang="en-US" sz="1100" dirty="0" smtClean="0"/>
              <a:t> </a:t>
            </a:r>
            <a:r>
              <a:rPr lang="en-US" sz="1100" dirty="0" err="1" smtClean="0"/>
              <a:t>gereklidir</a:t>
            </a:r>
            <a:r>
              <a:rPr lang="en-US" sz="1100" dirty="0" smtClean="0"/>
              <a:t>. 10 bit 4.17 </a:t>
            </a:r>
            <a:r>
              <a:rPr lang="en-US" sz="1100" dirty="0" err="1" smtClean="0"/>
              <a:t>ms’de</a:t>
            </a:r>
            <a:r>
              <a:rPr lang="en-US" sz="1100" dirty="0" smtClean="0"/>
              <a:t> </a:t>
            </a:r>
            <a:r>
              <a:rPr lang="en-US" sz="1100" dirty="0" err="1" smtClean="0"/>
              <a:t>gonderiliyor</a:t>
            </a:r>
            <a:r>
              <a:rPr lang="en-US" sz="1100" dirty="0" smtClean="0"/>
              <a:t> </a:t>
            </a:r>
            <a:r>
              <a:rPr lang="en-US" sz="1100" dirty="0" err="1" smtClean="0"/>
              <a:t>ise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bit 417 </a:t>
            </a:r>
            <a:r>
              <a:rPr lang="en-US" sz="1100" dirty="0" err="1" smtClean="0"/>
              <a:t>microsaniye</a:t>
            </a:r>
            <a:r>
              <a:rPr lang="en-US" sz="1100" dirty="0" smtClean="0"/>
              <a:t> de </a:t>
            </a:r>
            <a:r>
              <a:rPr lang="en-US" sz="1100" dirty="0" err="1" smtClean="0"/>
              <a:t>gonderilir</a:t>
            </a:r>
            <a:r>
              <a:rPr lang="en-US" sz="1100" dirty="0" smtClean="0"/>
              <a:t> </a:t>
            </a:r>
            <a:r>
              <a:rPr lang="en-US" sz="1100" dirty="0" err="1" smtClean="0"/>
              <a:t>mesela</a:t>
            </a:r>
            <a:r>
              <a:rPr lang="en-US" sz="1100" dirty="0" smtClean="0"/>
              <a:t>. </a:t>
            </a:r>
            <a:r>
              <a:rPr lang="en-US" sz="1100" dirty="0" err="1" smtClean="0"/>
              <a:t>Tabiki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frame </a:t>
            </a:r>
            <a:r>
              <a:rPr lang="en-US" sz="1100" dirty="0" err="1" smtClean="0"/>
              <a:t>formatini</a:t>
            </a:r>
            <a:r>
              <a:rPr lang="en-US" sz="1100" dirty="0" smtClean="0"/>
              <a:t> da </a:t>
            </a:r>
            <a:r>
              <a:rPr lang="en-US" sz="1100" dirty="0" err="1" smtClean="0"/>
              <a:t>yine</a:t>
            </a:r>
            <a:r>
              <a:rPr lang="en-US" sz="1100" dirty="0" smtClean="0"/>
              <a:t> </a:t>
            </a:r>
            <a:r>
              <a:rPr lang="en-US" sz="1100" dirty="0" err="1" smtClean="0"/>
              <a:t>iki</a:t>
            </a:r>
            <a:r>
              <a:rPr lang="en-US" sz="1100" dirty="0" smtClean="0"/>
              <a:t> </a:t>
            </a:r>
            <a:r>
              <a:rPr lang="en-US" sz="1100" dirty="0" err="1" smtClean="0"/>
              <a:t>tarafa</a:t>
            </a:r>
            <a:r>
              <a:rPr lang="en-US" sz="1100" dirty="0" smtClean="0"/>
              <a:t> </a:t>
            </a:r>
            <a:r>
              <a:rPr lang="en-US" sz="1100" dirty="0" err="1" smtClean="0"/>
              <a:t>programlamamiz</a:t>
            </a:r>
            <a:r>
              <a:rPr lang="en-US" sz="1100" dirty="0" smtClean="0"/>
              <a:t> </a:t>
            </a:r>
            <a:r>
              <a:rPr lang="en-US" sz="1100" dirty="0" err="1" smtClean="0"/>
              <a:t>gereklidir</a:t>
            </a:r>
            <a:r>
              <a:rPr lang="en-US" sz="1100" dirty="0" smtClean="0"/>
              <a:t>. </a:t>
            </a:r>
            <a:r>
              <a:rPr lang="en-US" sz="1100" dirty="0" err="1" smtClean="0"/>
              <a:t>Yani</a:t>
            </a:r>
            <a:r>
              <a:rPr lang="en-US" sz="1100" dirty="0" smtClean="0"/>
              <a:t> </a:t>
            </a:r>
            <a:r>
              <a:rPr lang="en-US" sz="1100" dirty="0" err="1" smtClean="0"/>
              <a:t>ayni</a:t>
            </a:r>
            <a:r>
              <a:rPr lang="en-US" sz="1100" dirty="0" smtClean="0"/>
              <a:t> </a:t>
            </a:r>
            <a:r>
              <a:rPr lang="en-US" sz="1100" dirty="0" err="1" smtClean="0"/>
              <a:t>yapida</a:t>
            </a:r>
            <a:r>
              <a:rPr lang="en-US" sz="1100" dirty="0" smtClean="0"/>
              <a:t> </a:t>
            </a:r>
            <a:r>
              <a:rPr lang="en-US" sz="1100" dirty="0" err="1" smtClean="0"/>
              <a:t>anlasmalari</a:t>
            </a:r>
            <a:r>
              <a:rPr lang="en-US" sz="1100" dirty="0" smtClean="0"/>
              <a:t> </a:t>
            </a:r>
            <a:r>
              <a:rPr lang="en-US" sz="1100" dirty="0" err="1" smtClean="0"/>
              <a:t>gerekir</a:t>
            </a:r>
            <a:r>
              <a:rPr lang="en-US" sz="1100" dirty="0" smtClean="0"/>
              <a:t>. SDU </a:t>
            </a:r>
            <a:r>
              <a:rPr lang="en-US" sz="1100" dirty="0" err="1" smtClean="0"/>
              <a:t>diye</a:t>
            </a:r>
            <a:r>
              <a:rPr lang="en-US" sz="1100" dirty="0" smtClean="0"/>
              <a:t> </a:t>
            </a:r>
            <a:r>
              <a:rPr lang="en-US" sz="1100" dirty="0" err="1" smtClean="0"/>
              <a:t>bahsedilen</a:t>
            </a:r>
            <a:r>
              <a:rPr lang="en-US" sz="1100" dirty="0" smtClean="0"/>
              <a:t> </a:t>
            </a:r>
            <a:r>
              <a:rPr lang="en-US" sz="1100" dirty="0" err="1" smtClean="0"/>
              <a:t>bizim</a:t>
            </a:r>
            <a:r>
              <a:rPr lang="en-US" sz="1100" dirty="0" smtClean="0"/>
              <a:t> </a:t>
            </a:r>
            <a:r>
              <a:rPr lang="en-US" sz="1100" dirty="0" err="1" smtClean="0"/>
              <a:t>paketimiz</a:t>
            </a:r>
            <a:r>
              <a:rPr lang="en-US" sz="1100" dirty="0" smtClean="0"/>
              <a:t> </a:t>
            </a:r>
            <a:r>
              <a:rPr lang="en-US" sz="1100" dirty="0" err="1" smtClean="0"/>
              <a:t>iste</a:t>
            </a:r>
            <a:r>
              <a:rPr lang="en-US" sz="1100" dirty="0" smtClean="0"/>
              <a:t> </a:t>
            </a:r>
            <a:r>
              <a:rPr lang="en-US" sz="1100" dirty="0" err="1" smtClean="0"/>
              <a:t>veya</a:t>
            </a:r>
            <a:r>
              <a:rPr lang="en-US" sz="1100" dirty="0" smtClean="0"/>
              <a:t> frame </a:t>
            </a:r>
            <a:r>
              <a:rPr lang="en-US" sz="1100" dirty="0" err="1" smtClean="0"/>
              <a:t>yani</a:t>
            </a:r>
            <a:r>
              <a:rPr lang="en-US" sz="1100" dirty="0" smtClean="0"/>
              <a:t>. BAUD HIZI BU ORNEKTE 2400 </a:t>
            </a:r>
            <a:r>
              <a:rPr lang="en-US" sz="1100" dirty="0" err="1" smtClean="0"/>
              <a:t>secilmis</a:t>
            </a:r>
            <a:r>
              <a:rPr lang="en-US" sz="1100" dirty="0" smtClean="0"/>
              <a:t> </a:t>
            </a:r>
            <a:r>
              <a:rPr lang="en-US" sz="1100" dirty="0" err="1" smtClean="0"/>
              <a:t>dolayisiyla</a:t>
            </a:r>
            <a:r>
              <a:rPr lang="en-US" sz="1100" dirty="0" smtClean="0"/>
              <a:t> 1 </a:t>
            </a:r>
            <a:r>
              <a:rPr lang="en-US" sz="1100" dirty="0" err="1" smtClean="0"/>
              <a:t>bitin</a:t>
            </a:r>
            <a:r>
              <a:rPr lang="en-US" sz="1100" dirty="0" smtClean="0"/>
              <a:t> </a:t>
            </a:r>
            <a:r>
              <a:rPr lang="en-US" sz="1100" dirty="0" err="1" smtClean="0"/>
              <a:t>hizi</a:t>
            </a:r>
            <a:r>
              <a:rPr lang="en-US" sz="1100" dirty="0" smtClean="0"/>
              <a:t> 1/2400 = 417 us. </a:t>
            </a:r>
            <a:r>
              <a:rPr lang="en-US" sz="1100" dirty="0" err="1" smtClean="0"/>
              <a:t>Veri</a:t>
            </a:r>
            <a:r>
              <a:rPr lang="en-US" sz="1100" dirty="0" smtClean="0"/>
              <a:t> </a:t>
            </a:r>
            <a:r>
              <a:rPr lang="en-US" sz="1100" dirty="0" err="1" smtClean="0"/>
              <a:t>iletim</a:t>
            </a:r>
            <a:r>
              <a:rPr lang="en-US" sz="1100" dirty="0" smtClean="0"/>
              <a:t> </a:t>
            </a:r>
            <a:r>
              <a:rPr lang="en-US" sz="1100" dirty="0" err="1" smtClean="0"/>
              <a:t>hizini</a:t>
            </a:r>
            <a:r>
              <a:rPr lang="en-US" sz="1100" dirty="0" smtClean="0"/>
              <a:t> </a:t>
            </a:r>
            <a:r>
              <a:rPr lang="en-US" sz="1100" dirty="0" err="1" smtClean="0"/>
              <a:t>dusunecek</a:t>
            </a:r>
            <a:r>
              <a:rPr lang="en-US" sz="1100" dirty="0" smtClean="0"/>
              <a:t> </a:t>
            </a:r>
            <a:r>
              <a:rPr lang="en-US" sz="1100" dirty="0" err="1" smtClean="0"/>
              <a:t>olursak</a:t>
            </a:r>
            <a:r>
              <a:rPr lang="en-US" sz="1100" dirty="0"/>
              <a:t> </a:t>
            </a:r>
            <a:r>
              <a:rPr lang="en-US" sz="1100" dirty="0" err="1" smtClean="0"/>
              <a:t>simdi</a:t>
            </a:r>
            <a:r>
              <a:rPr lang="en-US" sz="1100" dirty="0" smtClean="0"/>
              <a:t> </a:t>
            </a:r>
            <a:r>
              <a:rPr lang="en-US" sz="1100" dirty="0" err="1" smtClean="0"/>
              <a:t>burda</a:t>
            </a:r>
            <a:r>
              <a:rPr lang="en-US" sz="1100" dirty="0" smtClean="0"/>
              <a:t> </a:t>
            </a:r>
            <a:r>
              <a:rPr lang="en-US" sz="1100" dirty="0" err="1" smtClean="0"/>
              <a:t>bizim</a:t>
            </a:r>
            <a:r>
              <a:rPr lang="en-US" sz="1100" dirty="0" smtClean="0"/>
              <a:t> </a:t>
            </a:r>
            <a:r>
              <a:rPr lang="en-US" sz="1100" dirty="0" err="1" smtClean="0"/>
              <a:t>verimiz</a:t>
            </a:r>
            <a:r>
              <a:rPr lang="en-US" sz="1100" dirty="0" smtClean="0"/>
              <a:t> 10 </a:t>
            </a:r>
            <a:r>
              <a:rPr lang="en-US" sz="1100" dirty="0" err="1" smtClean="0"/>
              <a:t>bitte</a:t>
            </a:r>
            <a:r>
              <a:rPr lang="en-US" sz="1100" dirty="0" smtClean="0"/>
              <a:t> 7 bit </a:t>
            </a:r>
            <a:r>
              <a:rPr lang="en-US" sz="1100" dirty="0" err="1" smtClean="0"/>
              <a:t>oldugu</a:t>
            </a:r>
            <a:r>
              <a:rPr lang="en-US" sz="1100" dirty="0" smtClean="0"/>
              <a:t> </a:t>
            </a:r>
            <a:r>
              <a:rPr lang="en-US" sz="1100" dirty="0" err="1" smtClean="0"/>
              <a:t>icin</a:t>
            </a:r>
            <a:r>
              <a:rPr lang="en-US" sz="1100" dirty="0" smtClean="0"/>
              <a:t>. 2400 </a:t>
            </a:r>
            <a:r>
              <a:rPr lang="en-US" sz="1100" dirty="0" err="1" smtClean="0"/>
              <a:t>bitte</a:t>
            </a:r>
            <a:r>
              <a:rPr lang="en-US" sz="1100" dirty="0" smtClean="0"/>
              <a:t> de </a:t>
            </a:r>
            <a:r>
              <a:rPr lang="en-US" sz="1100" dirty="0" err="1" smtClean="0"/>
              <a:t>iste</a:t>
            </a:r>
            <a:r>
              <a:rPr lang="en-US" sz="1100" dirty="0" smtClean="0"/>
              <a:t> belli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sayi</a:t>
            </a:r>
            <a:r>
              <a:rPr lang="en-US" sz="1100" dirty="0" smtClean="0"/>
              <a:t> </a:t>
            </a:r>
            <a:r>
              <a:rPr lang="en-US" sz="1100" dirty="0" err="1" smtClean="0"/>
              <a:t>cikacaktir</a:t>
            </a:r>
            <a:r>
              <a:rPr lang="en-US" sz="1100" dirty="0" smtClean="0"/>
              <a:t>. </a:t>
            </a:r>
            <a:r>
              <a:rPr lang="en-US" sz="1100" dirty="0" err="1" smtClean="0"/>
              <a:t>Yani</a:t>
            </a:r>
            <a:r>
              <a:rPr lang="en-US" sz="1100" dirty="0" smtClean="0"/>
              <a:t> </a:t>
            </a:r>
            <a:r>
              <a:rPr lang="en-US" sz="1100" dirty="0" err="1" smtClean="0"/>
              <a:t>goruldugu</a:t>
            </a:r>
            <a:r>
              <a:rPr lang="en-US" sz="1100" dirty="0" smtClean="0"/>
              <a:t> </a:t>
            </a:r>
            <a:r>
              <a:rPr lang="en-US" sz="1100" dirty="0" err="1" smtClean="0"/>
              <a:t>uzere</a:t>
            </a:r>
            <a:r>
              <a:rPr lang="en-US" sz="1100" dirty="0" smtClean="0"/>
              <a:t> </a:t>
            </a:r>
            <a:r>
              <a:rPr lang="en-US" sz="1100" dirty="0" err="1" smtClean="0"/>
              <a:t>veri</a:t>
            </a:r>
            <a:r>
              <a:rPr lang="en-US" sz="1100" dirty="0" smtClean="0"/>
              <a:t> </a:t>
            </a:r>
            <a:r>
              <a:rPr lang="en-US" sz="1100" dirty="0" err="1" smtClean="0"/>
              <a:t>iletim</a:t>
            </a:r>
            <a:r>
              <a:rPr lang="en-US" sz="1100" dirty="0" smtClean="0"/>
              <a:t> </a:t>
            </a:r>
            <a:r>
              <a:rPr lang="en-US" sz="1100" dirty="0" err="1" smtClean="0"/>
              <a:t>hizi</a:t>
            </a:r>
            <a:r>
              <a:rPr lang="en-US" sz="1100" dirty="0" smtClean="0"/>
              <a:t>, baud </a:t>
            </a:r>
            <a:r>
              <a:rPr lang="en-US" sz="1100" dirty="0" err="1" smtClean="0"/>
              <a:t>hizindan</a:t>
            </a:r>
            <a:r>
              <a:rPr lang="en-US" sz="1100" dirty="0" smtClean="0"/>
              <a:t> </a:t>
            </a:r>
            <a:r>
              <a:rPr lang="en-US" sz="1100" dirty="0" err="1" smtClean="0"/>
              <a:t>dusuktur</a:t>
            </a:r>
            <a:r>
              <a:rPr lang="en-US" sz="1100" dirty="0" smtClean="0"/>
              <a:t> </a:t>
            </a:r>
            <a:r>
              <a:rPr lang="en-US" sz="1100" dirty="0" smtClean="0">
                <a:sym typeface="Wingdings" panose="05000000000000000000" pitchFamily="2" charset="2"/>
              </a:rPr>
              <a:t>;) </a:t>
            </a:r>
            <a:r>
              <a:rPr lang="en-US" sz="1100" dirty="0" err="1" smtClean="0">
                <a:sym typeface="Wingdings" panose="05000000000000000000" pitchFamily="2" charset="2"/>
              </a:rPr>
              <a:t>Tabiki</a:t>
            </a:r>
            <a:r>
              <a:rPr lang="en-US" sz="1100" dirty="0" smtClean="0">
                <a:sym typeface="Wingdings" panose="05000000000000000000" pitchFamily="2" charset="2"/>
              </a:rPr>
              <a:t> </a:t>
            </a:r>
            <a:r>
              <a:rPr lang="en-US" sz="1100" dirty="0" err="1" smtClean="0">
                <a:sym typeface="Wingdings" panose="05000000000000000000" pitchFamily="2" charset="2"/>
              </a:rPr>
              <a:t>hicbir</a:t>
            </a:r>
            <a:r>
              <a:rPr lang="en-US" sz="1100" dirty="0" smtClean="0">
                <a:sym typeface="Wingdings" panose="05000000000000000000" pitchFamily="2" charset="2"/>
              </a:rPr>
              <a:t> </a:t>
            </a:r>
            <a:r>
              <a:rPr lang="en-US" sz="1100" dirty="0" err="1" smtClean="0">
                <a:sym typeface="Wingdings" panose="05000000000000000000" pitchFamily="2" charset="2"/>
              </a:rPr>
              <a:t>kodlama</a:t>
            </a:r>
            <a:r>
              <a:rPr lang="en-US" sz="1100" dirty="0" smtClean="0">
                <a:sym typeface="Wingdings" panose="05000000000000000000" pitchFamily="2" charset="2"/>
              </a:rPr>
              <a:t> </a:t>
            </a:r>
            <a:r>
              <a:rPr lang="en-US" sz="1100" dirty="0" err="1" smtClean="0">
                <a:sym typeface="Wingdings" panose="05000000000000000000" pitchFamily="2" charset="2"/>
              </a:rPr>
              <a:t>veya</a:t>
            </a:r>
            <a:r>
              <a:rPr lang="en-US" sz="1100" dirty="0" smtClean="0">
                <a:sym typeface="Wingdings" panose="05000000000000000000" pitchFamily="2" charset="2"/>
              </a:rPr>
              <a:t> </a:t>
            </a:r>
            <a:r>
              <a:rPr lang="en-US" sz="1100" dirty="0" err="1" smtClean="0">
                <a:sym typeface="Wingdings" panose="05000000000000000000" pitchFamily="2" charset="2"/>
              </a:rPr>
              <a:t>sikistirma</a:t>
            </a:r>
            <a:r>
              <a:rPr lang="en-US" sz="1100" dirty="0" smtClean="0">
                <a:sym typeface="Wingdings" panose="05000000000000000000" pitchFamily="2" charset="2"/>
              </a:rPr>
              <a:t> </a:t>
            </a:r>
            <a:r>
              <a:rPr lang="en-US" sz="1100" dirty="0" err="1" smtClean="0">
                <a:sym typeface="Wingdings" panose="05000000000000000000" pitchFamily="2" charset="2"/>
              </a:rPr>
              <a:t>teknigi</a:t>
            </a:r>
            <a:r>
              <a:rPr lang="en-US" sz="1100" dirty="0" smtClean="0">
                <a:sym typeface="Wingdings" panose="05000000000000000000" pitchFamily="2" charset="2"/>
              </a:rPr>
              <a:t> </a:t>
            </a:r>
            <a:r>
              <a:rPr lang="en-US" sz="1100" dirty="0" err="1" smtClean="0">
                <a:sym typeface="Wingdings" panose="05000000000000000000" pitchFamily="2" charset="2"/>
              </a:rPr>
              <a:t>kullanmadan</a:t>
            </a:r>
            <a:r>
              <a:rPr lang="en-US" sz="1100" dirty="0" smtClean="0">
                <a:sym typeface="Wingdings" panose="05000000000000000000" pitchFamily="2" charset="2"/>
              </a:rPr>
              <a:t> </a:t>
            </a:r>
            <a:r>
              <a:rPr lang="en-US" sz="1100" dirty="0" err="1" smtClean="0">
                <a:sym typeface="Wingdings" panose="05000000000000000000" pitchFamily="2" charset="2"/>
              </a:rPr>
              <a:t>dusunuyoruz</a:t>
            </a:r>
            <a:r>
              <a:rPr lang="en-US" sz="1100" dirty="0" smtClean="0">
                <a:sym typeface="Wingdings" panose="05000000000000000000" pitchFamily="2" charset="2"/>
              </a:rPr>
              <a:t> </a:t>
            </a:r>
            <a:r>
              <a:rPr lang="en-US" sz="1100" dirty="0" err="1" smtClean="0">
                <a:sym typeface="Wingdings" panose="05000000000000000000" pitchFamily="2" charset="2"/>
              </a:rPr>
              <a:t>bunu</a:t>
            </a:r>
            <a:r>
              <a:rPr lang="en-US" sz="1100" dirty="0" smtClean="0">
                <a:sym typeface="Wingdings" panose="05000000000000000000" pitchFamily="2" charset="2"/>
              </a:rPr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43832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798" y="-12484"/>
            <a:ext cx="8229600" cy="345140"/>
          </a:xfrm>
        </p:spPr>
        <p:txBody>
          <a:bodyPr>
            <a:normAutofit fontScale="90000"/>
          </a:bodyPr>
          <a:lstStyle/>
          <a:p>
            <a:pPr marL="0" indent="0"/>
            <a:r>
              <a:rPr lang="tr-TR" sz="2000" dirty="0">
                <a:solidFill>
                  <a:srgbClr val="0070C0"/>
                </a:solidFill>
              </a:rPr>
              <a:t>SDU ‘</a:t>
            </a:r>
            <a:r>
              <a:rPr lang="tr-TR" sz="2000" dirty="0" err="1">
                <a:solidFill>
                  <a:srgbClr val="0070C0"/>
                </a:solidFill>
              </a:rPr>
              <a:t>nun</a:t>
            </a:r>
            <a:r>
              <a:rPr lang="tr-TR" sz="2000" dirty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Gonderilmesi</a:t>
            </a:r>
            <a:r>
              <a:rPr lang="en-US" sz="2000" dirty="0" smtClean="0">
                <a:solidFill>
                  <a:srgbClr val="0070C0"/>
                </a:solidFill>
              </a:rPr>
              <a:t> (Seri Port </a:t>
            </a:r>
            <a:r>
              <a:rPr lang="en-US" sz="2000" dirty="0" err="1" smtClean="0">
                <a:solidFill>
                  <a:srgbClr val="0070C0"/>
                </a:solidFill>
              </a:rPr>
              <a:t>Denetleyici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Gonderici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</a:rPr>
              <a:t>Taraf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  <a:endParaRPr lang="tr-TR" sz="2000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62124" y="-1209796"/>
            <a:ext cx="2954206" cy="6039111"/>
          </a:xfrm>
        </p:spPr>
      </p:pic>
      <p:sp>
        <p:nvSpPr>
          <p:cNvPr id="6" name="Metin kutusu 5"/>
          <p:cNvSpPr txBox="1"/>
          <p:nvPr/>
        </p:nvSpPr>
        <p:spPr>
          <a:xfrm>
            <a:off x="321576" y="3286863"/>
            <a:ext cx="832882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Seri </a:t>
            </a:r>
            <a:r>
              <a:rPr lang="en-US" sz="1100" dirty="0" err="1" smtClean="0"/>
              <a:t>haberlesmede</a:t>
            </a:r>
            <a:r>
              <a:rPr lang="en-US" sz="1100" dirty="0" smtClean="0"/>
              <a:t> 3 </a:t>
            </a:r>
            <a:r>
              <a:rPr lang="en-US" sz="1100" dirty="0" err="1" smtClean="0"/>
              <a:t>farkli</a:t>
            </a:r>
            <a:r>
              <a:rPr lang="en-US" sz="1100" dirty="0" smtClean="0"/>
              <a:t> </a:t>
            </a:r>
            <a:r>
              <a:rPr lang="en-US" sz="1100" dirty="0" err="1" smtClean="0"/>
              <a:t>senaryo</a:t>
            </a:r>
            <a:r>
              <a:rPr lang="en-US" sz="1100" dirty="0" smtClean="0"/>
              <a:t> </a:t>
            </a:r>
            <a:r>
              <a:rPr lang="en-US" sz="1100" dirty="0" err="1" smtClean="0"/>
              <a:t>ortaya</a:t>
            </a:r>
            <a:r>
              <a:rPr lang="en-US" sz="1100" dirty="0" smtClean="0"/>
              <a:t> </a:t>
            </a:r>
            <a:r>
              <a:rPr lang="en-US" sz="1100" dirty="0" err="1" smtClean="0"/>
              <a:t>cikabiliyor</a:t>
            </a:r>
            <a:r>
              <a:rPr lang="en-US" sz="1100" dirty="0" smtClean="0"/>
              <a:t>. Simplex, </a:t>
            </a:r>
            <a:r>
              <a:rPr lang="en-US" sz="1100" dirty="0" err="1" smtClean="0"/>
              <a:t>Halfdublex</a:t>
            </a:r>
            <a:r>
              <a:rPr lang="en-US" sz="1100" dirty="0" smtClean="0"/>
              <a:t> </a:t>
            </a:r>
            <a:r>
              <a:rPr lang="en-US" sz="1100" dirty="0" err="1" smtClean="0"/>
              <a:t>ve</a:t>
            </a:r>
            <a:r>
              <a:rPr lang="en-US" sz="1100" dirty="0" smtClean="0"/>
              <a:t> </a:t>
            </a:r>
            <a:r>
              <a:rPr lang="en-US" sz="1100" dirty="0" err="1" smtClean="0"/>
              <a:t>Fulldublex</a:t>
            </a:r>
            <a:r>
              <a:rPr lang="en-US" sz="1100" dirty="0" smtClean="0"/>
              <a:t>. </a:t>
            </a:r>
          </a:p>
          <a:p>
            <a:pPr marL="285750" indent="-285750">
              <a:buFontTx/>
              <a:buChar char="-"/>
            </a:pPr>
            <a:r>
              <a:rPr lang="en-US" sz="1100" dirty="0" err="1" smtClean="0"/>
              <a:t>Simplex’te</a:t>
            </a:r>
            <a:r>
              <a:rPr lang="en-US" sz="1100" dirty="0" smtClean="0"/>
              <a:t> </a:t>
            </a:r>
            <a:r>
              <a:rPr lang="en-US" sz="1100" dirty="0" err="1" smtClean="0"/>
              <a:t>seri</a:t>
            </a:r>
            <a:r>
              <a:rPr lang="en-US" sz="1100" dirty="0" smtClean="0"/>
              <a:t> port </a:t>
            </a:r>
            <a:r>
              <a:rPr lang="en-US" sz="1100" dirty="0" err="1" smtClean="0"/>
              <a:t>uzerinden</a:t>
            </a:r>
            <a:r>
              <a:rPr lang="en-US" sz="1100" dirty="0" smtClean="0"/>
              <a:t> </a:t>
            </a:r>
            <a:r>
              <a:rPr lang="en-US" sz="1100" dirty="0" err="1" smtClean="0"/>
              <a:t>haberlesen</a:t>
            </a:r>
            <a:r>
              <a:rPr lang="en-US" sz="1100" dirty="0" smtClean="0"/>
              <a:t> 2 </a:t>
            </a:r>
            <a:r>
              <a:rPr lang="en-US" sz="1100" dirty="0" err="1" smtClean="0"/>
              <a:t>cihaz</a:t>
            </a:r>
            <a:r>
              <a:rPr lang="en-US" sz="1100" dirty="0" smtClean="0"/>
              <a:t> </a:t>
            </a:r>
            <a:r>
              <a:rPr lang="en-US" sz="1100" dirty="0" err="1" smtClean="0"/>
              <a:t>var</a:t>
            </a:r>
            <a:r>
              <a:rPr lang="en-US" sz="1100" dirty="0" smtClean="0"/>
              <a:t> </a:t>
            </a:r>
            <a:r>
              <a:rPr lang="en-US" sz="1100" dirty="0" err="1" smtClean="0"/>
              <a:t>bunlardan</a:t>
            </a:r>
            <a:r>
              <a:rPr lang="en-US" sz="1100" dirty="0" smtClean="0"/>
              <a:t> </a:t>
            </a:r>
            <a:r>
              <a:rPr lang="en-US" sz="1100" dirty="0" err="1" smtClean="0"/>
              <a:t>biri</a:t>
            </a:r>
            <a:r>
              <a:rPr lang="en-US" sz="1100" dirty="0" smtClean="0"/>
              <a:t> </a:t>
            </a:r>
            <a:r>
              <a:rPr lang="en-US" sz="1100" dirty="0" err="1" smtClean="0"/>
              <a:t>gonderiyor</a:t>
            </a:r>
            <a:r>
              <a:rPr lang="en-US" sz="1100" dirty="0" smtClean="0"/>
              <a:t> </a:t>
            </a:r>
            <a:r>
              <a:rPr lang="en-US" sz="1100" dirty="0" err="1" smtClean="0"/>
              <a:t>digeri</a:t>
            </a:r>
            <a:r>
              <a:rPr lang="en-US" sz="1100" dirty="0" smtClean="0"/>
              <a:t> </a:t>
            </a:r>
            <a:r>
              <a:rPr lang="en-US" sz="1100" dirty="0" err="1" smtClean="0"/>
              <a:t>ise</a:t>
            </a:r>
            <a:r>
              <a:rPr lang="en-US" sz="1100" dirty="0" smtClean="0"/>
              <a:t> </a:t>
            </a:r>
            <a:r>
              <a:rPr lang="en-US" sz="1100" dirty="0" err="1" smtClean="0"/>
              <a:t>aliyor</a:t>
            </a:r>
            <a:r>
              <a:rPr lang="en-US" sz="1100" dirty="0" smtClean="0"/>
              <a:t>. Bu roller </a:t>
            </a:r>
            <a:r>
              <a:rPr lang="en-US" sz="1100" dirty="0" err="1" smtClean="0"/>
              <a:t>hicbir</a:t>
            </a:r>
            <a:r>
              <a:rPr lang="en-US" sz="1100" dirty="0" smtClean="0"/>
              <a:t> zaman </a:t>
            </a:r>
            <a:r>
              <a:rPr lang="en-US" sz="1100" dirty="0" err="1" smtClean="0"/>
              <a:t>degismiyor</a:t>
            </a:r>
            <a:r>
              <a:rPr lang="en-US" sz="11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sz="1100" dirty="0" err="1" smtClean="0"/>
              <a:t>Halfdublex’te</a:t>
            </a:r>
            <a:r>
              <a:rPr lang="en-US" sz="1100" dirty="0" smtClean="0"/>
              <a:t> </a:t>
            </a:r>
            <a:r>
              <a:rPr lang="en-US" sz="1100" dirty="0" err="1" smtClean="0"/>
              <a:t>ise</a:t>
            </a:r>
            <a:r>
              <a:rPr lang="en-US" sz="1100" dirty="0" smtClean="0"/>
              <a:t> her </a:t>
            </a:r>
            <a:r>
              <a:rPr lang="en-US" sz="1100" dirty="0" err="1" smtClean="0"/>
              <a:t>ikisi</a:t>
            </a:r>
            <a:r>
              <a:rPr lang="en-US" sz="1100" dirty="0" smtClean="0"/>
              <a:t> de </a:t>
            </a:r>
            <a:r>
              <a:rPr lang="en-US" sz="1100" dirty="0" err="1" smtClean="0"/>
              <a:t>gonderip</a:t>
            </a:r>
            <a:r>
              <a:rPr lang="en-US" sz="1100" dirty="0" smtClean="0"/>
              <a:t> </a:t>
            </a:r>
            <a:r>
              <a:rPr lang="en-US" sz="1100" dirty="0" err="1" smtClean="0"/>
              <a:t>alabiliyor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veri</a:t>
            </a:r>
            <a:r>
              <a:rPr lang="en-US" sz="1100" dirty="0" smtClean="0"/>
              <a:t> </a:t>
            </a:r>
            <a:r>
              <a:rPr lang="en-US" sz="1100" dirty="0" err="1" smtClean="0"/>
              <a:t>hatti</a:t>
            </a:r>
            <a:r>
              <a:rPr lang="en-US" sz="1100" dirty="0" smtClean="0"/>
              <a:t> </a:t>
            </a:r>
            <a:r>
              <a:rPr lang="en-US" sz="1100" dirty="0" err="1" smtClean="0"/>
              <a:t>uzerinden</a:t>
            </a:r>
            <a:r>
              <a:rPr lang="en-US" sz="1100" dirty="0" smtClean="0"/>
              <a:t> </a:t>
            </a:r>
            <a:r>
              <a:rPr lang="en-US" sz="1100" dirty="0" err="1" smtClean="0"/>
              <a:t>ama</a:t>
            </a:r>
            <a:r>
              <a:rPr lang="en-US" sz="1100" dirty="0" smtClean="0"/>
              <a:t> </a:t>
            </a:r>
            <a:r>
              <a:rPr lang="en-US" sz="1100" dirty="0" err="1" smtClean="0"/>
              <a:t>kosul</a:t>
            </a:r>
            <a:r>
              <a:rPr lang="en-US" sz="1100" dirty="0" smtClean="0"/>
              <a:t> ne </a:t>
            </a:r>
            <a:r>
              <a:rPr lang="en-US" sz="1100" dirty="0" err="1" smtClean="0"/>
              <a:t>bunlar</a:t>
            </a:r>
            <a:r>
              <a:rPr lang="en-US" sz="1100" dirty="0" smtClean="0"/>
              <a:t> </a:t>
            </a:r>
            <a:r>
              <a:rPr lang="en-US" sz="1100" dirty="0" err="1" smtClean="0"/>
              <a:t>ayni</a:t>
            </a:r>
            <a:r>
              <a:rPr lang="en-US" sz="1100" dirty="0" smtClean="0"/>
              <a:t> </a:t>
            </a:r>
            <a:r>
              <a:rPr lang="en-US" sz="1100" dirty="0" err="1" smtClean="0"/>
              <a:t>anda</a:t>
            </a:r>
            <a:r>
              <a:rPr lang="en-US" sz="1100" dirty="0" smtClean="0"/>
              <a:t> </a:t>
            </a:r>
            <a:r>
              <a:rPr lang="en-US" sz="1100" dirty="0" err="1" smtClean="0"/>
              <a:t>olmayacak</a:t>
            </a:r>
            <a:r>
              <a:rPr lang="en-US" sz="1100" dirty="0" smtClean="0"/>
              <a:t>!</a:t>
            </a:r>
          </a:p>
          <a:p>
            <a:pPr marL="285750" indent="-285750">
              <a:buFontTx/>
              <a:buChar char="-"/>
            </a:pPr>
            <a:r>
              <a:rPr lang="en-US" sz="1100" dirty="0" err="1" smtClean="0"/>
              <a:t>Fulldublex’te</a:t>
            </a:r>
            <a:r>
              <a:rPr lang="en-US" sz="1100" dirty="0" smtClean="0"/>
              <a:t> </a:t>
            </a:r>
            <a:r>
              <a:rPr lang="en-US" sz="1100" dirty="0" err="1" smtClean="0"/>
              <a:t>ise</a:t>
            </a:r>
            <a:r>
              <a:rPr lang="en-US" sz="1100" dirty="0" smtClean="0"/>
              <a:t> </a:t>
            </a:r>
            <a:r>
              <a:rPr lang="en-US" sz="1100" dirty="0" err="1" smtClean="0"/>
              <a:t>iki</a:t>
            </a:r>
            <a:r>
              <a:rPr lang="en-US" sz="1100" dirty="0" smtClean="0"/>
              <a:t> </a:t>
            </a:r>
            <a:r>
              <a:rPr lang="en-US" sz="1100" dirty="0" err="1" smtClean="0"/>
              <a:t>tarafta</a:t>
            </a:r>
            <a:r>
              <a:rPr lang="en-US" sz="1100" dirty="0" smtClean="0"/>
              <a:t> </a:t>
            </a:r>
            <a:r>
              <a:rPr lang="en-US" sz="1100" dirty="0" err="1" smtClean="0"/>
              <a:t>es</a:t>
            </a:r>
            <a:r>
              <a:rPr lang="en-US" sz="1100" dirty="0" smtClean="0"/>
              <a:t> </a:t>
            </a:r>
            <a:r>
              <a:rPr lang="en-US" sz="1100" dirty="0" err="1" smtClean="0"/>
              <a:t>zamanli</a:t>
            </a:r>
            <a:r>
              <a:rPr lang="en-US" sz="1100" dirty="0" smtClean="0"/>
              <a:t> </a:t>
            </a:r>
            <a:r>
              <a:rPr lang="en-US" sz="1100" dirty="0" err="1" smtClean="0"/>
              <a:t>olarak</a:t>
            </a:r>
            <a:r>
              <a:rPr lang="en-US" sz="1100" dirty="0" smtClean="0"/>
              <a:t> hem </a:t>
            </a:r>
            <a:r>
              <a:rPr lang="en-US" sz="1100" dirty="0" err="1" smtClean="0"/>
              <a:t>gonderebiliyor</a:t>
            </a:r>
            <a:r>
              <a:rPr lang="en-US" sz="1100" dirty="0" smtClean="0"/>
              <a:t> hem </a:t>
            </a:r>
            <a:r>
              <a:rPr lang="en-US" sz="1100" dirty="0" err="1" smtClean="0"/>
              <a:t>alabiliyor</a:t>
            </a:r>
            <a:r>
              <a:rPr lang="en-US" sz="1100" dirty="0" smtClean="0"/>
              <a:t>. </a:t>
            </a:r>
            <a:r>
              <a:rPr lang="en-US" sz="1100" dirty="0" err="1" smtClean="0"/>
              <a:t>Tabiki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yapi</a:t>
            </a:r>
            <a:r>
              <a:rPr lang="en-US" sz="1100" dirty="0" smtClean="0"/>
              <a:t> </a:t>
            </a:r>
            <a:r>
              <a:rPr lang="en-US" sz="1100" dirty="0" err="1" smtClean="0"/>
              <a:t>tek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iletim</a:t>
            </a:r>
            <a:r>
              <a:rPr lang="en-US" sz="1100" dirty="0" smtClean="0"/>
              <a:t> </a:t>
            </a:r>
            <a:r>
              <a:rPr lang="en-US" sz="1100" dirty="0" err="1" smtClean="0"/>
              <a:t>hatti</a:t>
            </a:r>
            <a:r>
              <a:rPr lang="en-US" sz="1100" dirty="0" smtClean="0"/>
              <a:t> </a:t>
            </a:r>
            <a:r>
              <a:rPr lang="en-US" sz="1100" dirty="0" err="1" smtClean="0"/>
              <a:t>uzerinden</a:t>
            </a:r>
            <a:r>
              <a:rPr lang="en-US" sz="1100" dirty="0" smtClean="0"/>
              <a:t> </a:t>
            </a:r>
            <a:r>
              <a:rPr lang="en-US" sz="1100" dirty="0" err="1" smtClean="0"/>
              <a:t>saglanamaz</a:t>
            </a:r>
            <a:r>
              <a:rPr lang="en-US" sz="1100" dirty="0" smtClean="0"/>
              <a:t>. </a:t>
            </a:r>
            <a:r>
              <a:rPr lang="en-US" sz="1100" dirty="0" err="1" smtClean="0"/>
              <a:t>Burda</a:t>
            </a:r>
            <a:r>
              <a:rPr lang="en-US" sz="1100" dirty="0" smtClean="0"/>
              <a:t> </a:t>
            </a:r>
            <a:r>
              <a:rPr lang="en-US" sz="1100" dirty="0" err="1" smtClean="0"/>
              <a:t>iki</a:t>
            </a:r>
            <a:r>
              <a:rPr lang="en-US" sz="1100" dirty="0" smtClean="0"/>
              <a:t> </a:t>
            </a:r>
            <a:r>
              <a:rPr lang="en-US" sz="1100" dirty="0" err="1" smtClean="0"/>
              <a:t>iletim</a:t>
            </a:r>
            <a:r>
              <a:rPr lang="en-US" sz="1100" dirty="0" smtClean="0"/>
              <a:t> </a:t>
            </a:r>
            <a:r>
              <a:rPr lang="en-US" sz="1100" dirty="0" err="1" smtClean="0"/>
              <a:t>hattimiz</a:t>
            </a:r>
            <a:r>
              <a:rPr lang="en-US" sz="1100" dirty="0" smtClean="0"/>
              <a:t> </a:t>
            </a:r>
            <a:r>
              <a:rPr lang="en-US" sz="1100" dirty="0" err="1" smtClean="0"/>
              <a:t>vardir</a:t>
            </a:r>
            <a:r>
              <a:rPr lang="en-US" sz="11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sz="1100" dirty="0" err="1" smtClean="0"/>
              <a:t>Tabiki</a:t>
            </a:r>
            <a:r>
              <a:rPr lang="en-US" sz="1100" dirty="0" smtClean="0"/>
              <a:t> tum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seri</a:t>
            </a:r>
            <a:r>
              <a:rPr lang="en-US" sz="1100" dirty="0" smtClean="0"/>
              <a:t> port </a:t>
            </a:r>
            <a:r>
              <a:rPr lang="en-US" sz="1100" dirty="0" err="1" smtClean="0"/>
              <a:t>haberlesmesinde</a:t>
            </a:r>
            <a:r>
              <a:rPr lang="en-US" sz="1100" dirty="0" smtClean="0"/>
              <a:t> </a:t>
            </a:r>
            <a:r>
              <a:rPr lang="en-US" sz="1100" dirty="0" err="1" smtClean="0"/>
              <a:t>gonderilecek</a:t>
            </a:r>
            <a:r>
              <a:rPr lang="en-US" sz="1100" dirty="0" smtClean="0"/>
              <a:t> </a:t>
            </a:r>
            <a:r>
              <a:rPr lang="en-US" sz="1100" dirty="0" err="1" smtClean="0"/>
              <a:t>frame’de</a:t>
            </a:r>
            <a:r>
              <a:rPr lang="en-US" sz="1100" dirty="0" smtClean="0"/>
              <a:t> </a:t>
            </a:r>
            <a:r>
              <a:rPr lang="en-US" sz="1100" dirty="0" err="1" smtClean="0"/>
              <a:t>hangi</a:t>
            </a:r>
            <a:r>
              <a:rPr lang="en-US" sz="1100" dirty="0" smtClean="0"/>
              <a:t> </a:t>
            </a:r>
            <a:r>
              <a:rPr lang="en-US" sz="1100" dirty="0" err="1" smtClean="0"/>
              <a:t>verinin</a:t>
            </a:r>
            <a:r>
              <a:rPr lang="en-US" sz="1100" dirty="0" smtClean="0"/>
              <a:t> </a:t>
            </a:r>
            <a:r>
              <a:rPr lang="en-US" sz="1100" dirty="0" err="1" smtClean="0"/>
              <a:t>gonderilecegini</a:t>
            </a:r>
            <a:r>
              <a:rPr lang="en-US" sz="1100" dirty="0" smtClean="0"/>
              <a:t> </a:t>
            </a:r>
            <a:r>
              <a:rPr lang="en-US" sz="1100" dirty="0" err="1" smtClean="0"/>
              <a:t>islemci</a:t>
            </a:r>
            <a:r>
              <a:rPr lang="en-US" sz="1100" dirty="0" smtClean="0"/>
              <a:t> </a:t>
            </a:r>
            <a:r>
              <a:rPr lang="en-US" sz="1100" dirty="0" err="1" smtClean="0"/>
              <a:t>belirliyor</a:t>
            </a:r>
            <a:r>
              <a:rPr lang="en-US" sz="1100" dirty="0" smtClean="0"/>
              <a:t>. </a:t>
            </a:r>
            <a:r>
              <a:rPr lang="en-US" sz="1100" dirty="0" err="1" smtClean="0"/>
              <a:t>Burda</a:t>
            </a:r>
            <a:r>
              <a:rPr lang="en-US" sz="1100" dirty="0" smtClean="0"/>
              <a:t> da </a:t>
            </a:r>
            <a:r>
              <a:rPr lang="en-US" sz="1100" dirty="0" err="1" smtClean="0"/>
              <a:t>goruldugu</a:t>
            </a:r>
            <a:r>
              <a:rPr lang="en-US" sz="1100" dirty="0" smtClean="0"/>
              <a:t> </a:t>
            </a:r>
            <a:r>
              <a:rPr lang="en-US" sz="1100" dirty="0" err="1" smtClean="0"/>
              <a:t>gibi</a:t>
            </a:r>
            <a:r>
              <a:rPr lang="en-US" sz="1100" dirty="0" smtClean="0"/>
              <a:t> </a:t>
            </a:r>
            <a:r>
              <a:rPr lang="en-US" sz="1100" dirty="0" err="1" smtClean="0"/>
              <a:t>iste</a:t>
            </a:r>
            <a:r>
              <a:rPr lang="en-US" sz="1100" dirty="0" smtClean="0"/>
              <a:t> </a:t>
            </a:r>
            <a:r>
              <a:rPr lang="en-US" sz="1100" dirty="0" err="1" smtClean="0"/>
              <a:t>islemci</a:t>
            </a:r>
            <a:r>
              <a:rPr lang="en-US" sz="1100" dirty="0" smtClean="0"/>
              <a:t> </a:t>
            </a:r>
            <a:r>
              <a:rPr lang="en-US" sz="1100" dirty="0" err="1" smtClean="0"/>
              <a:t>geliyor</a:t>
            </a:r>
            <a:r>
              <a:rPr lang="en-US" sz="1100" dirty="0" smtClean="0"/>
              <a:t> </a:t>
            </a:r>
            <a:r>
              <a:rPr lang="en-US" sz="1100" dirty="0" err="1" smtClean="0"/>
              <a:t>frame’in</a:t>
            </a:r>
            <a:r>
              <a:rPr lang="en-US" sz="1100" dirty="0" smtClean="0"/>
              <a:t> </a:t>
            </a:r>
            <a:r>
              <a:rPr lang="en-US" sz="1100" dirty="0" err="1" smtClean="0"/>
              <a:t>icerisinde</a:t>
            </a:r>
            <a:r>
              <a:rPr lang="en-US" sz="1100" dirty="0" smtClean="0"/>
              <a:t> </a:t>
            </a:r>
            <a:r>
              <a:rPr lang="en-US" sz="1100" dirty="0" err="1" smtClean="0"/>
              <a:t>olacak</a:t>
            </a:r>
            <a:r>
              <a:rPr lang="en-US" sz="1100" dirty="0" smtClean="0"/>
              <a:t> </a:t>
            </a:r>
            <a:r>
              <a:rPr lang="en-US" sz="1100" dirty="0" err="1" smtClean="0"/>
              <a:t>veriyi</a:t>
            </a:r>
            <a:r>
              <a:rPr lang="en-US" sz="1100" dirty="0" smtClean="0"/>
              <a:t> </a:t>
            </a:r>
            <a:r>
              <a:rPr lang="en-US" sz="1100" dirty="0" err="1" smtClean="0"/>
              <a:t>gelip</a:t>
            </a:r>
            <a:r>
              <a:rPr lang="en-US" sz="1100" dirty="0"/>
              <a:t> </a:t>
            </a:r>
            <a:r>
              <a:rPr lang="en-US" sz="1100" dirty="0" err="1" smtClean="0"/>
              <a:t>seri</a:t>
            </a:r>
            <a:r>
              <a:rPr lang="en-US" sz="1100" dirty="0" smtClean="0"/>
              <a:t> </a:t>
            </a:r>
            <a:r>
              <a:rPr lang="en-US" sz="1100" dirty="0" err="1" smtClean="0"/>
              <a:t>portun</a:t>
            </a:r>
            <a:r>
              <a:rPr lang="en-US" sz="1100" dirty="0" smtClean="0"/>
              <a:t> </a:t>
            </a:r>
            <a:r>
              <a:rPr lang="en-US" sz="1100" dirty="0" err="1" smtClean="0"/>
              <a:t>icindeki</a:t>
            </a:r>
            <a:r>
              <a:rPr lang="en-US" sz="1100" dirty="0" smtClean="0"/>
              <a:t> </a:t>
            </a:r>
            <a:r>
              <a:rPr lang="en-US" sz="1100" dirty="0" err="1" smtClean="0"/>
              <a:t>bellegine</a:t>
            </a:r>
            <a:r>
              <a:rPr lang="en-US" sz="1100" dirty="0" smtClean="0"/>
              <a:t> </a:t>
            </a:r>
            <a:r>
              <a:rPr lang="en-US" sz="1100" dirty="0" err="1" smtClean="0"/>
              <a:t>yaziyor</a:t>
            </a:r>
            <a:r>
              <a:rPr lang="en-US" sz="1100" dirty="0" smtClean="0"/>
              <a:t> (Transmitter Hold Register).</a:t>
            </a:r>
          </a:p>
          <a:p>
            <a:pPr marL="285750" indent="-285750">
              <a:buFontTx/>
              <a:buChar char="-"/>
            </a:pPr>
            <a:r>
              <a:rPr lang="en-US" sz="1100" dirty="0" err="1" smtClean="0"/>
              <a:t>Daha</a:t>
            </a:r>
            <a:r>
              <a:rPr lang="en-US" sz="1100" dirty="0" smtClean="0"/>
              <a:t> </a:t>
            </a:r>
            <a:r>
              <a:rPr lang="en-US" sz="1100" dirty="0" err="1" smtClean="0"/>
              <a:t>sonra</a:t>
            </a:r>
            <a:r>
              <a:rPr lang="en-US" sz="1100" dirty="0" smtClean="0"/>
              <a:t> </a:t>
            </a:r>
            <a:r>
              <a:rPr lang="en-US" sz="1100" dirty="0" err="1" smtClean="0"/>
              <a:t>iste</a:t>
            </a:r>
            <a:r>
              <a:rPr lang="en-US" sz="1100" dirty="0" smtClean="0"/>
              <a:t> </a:t>
            </a:r>
            <a:r>
              <a:rPr lang="en-US" sz="1100" dirty="0" err="1" smtClean="0"/>
              <a:t>bizim</a:t>
            </a:r>
            <a:r>
              <a:rPr lang="en-US" sz="1100" dirty="0" smtClean="0"/>
              <a:t> </a:t>
            </a:r>
            <a:r>
              <a:rPr lang="en-US" sz="1100" dirty="0" err="1" smtClean="0"/>
              <a:t>programladigimiz</a:t>
            </a:r>
            <a:r>
              <a:rPr lang="en-US" sz="1100" dirty="0" smtClean="0"/>
              <a:t> frame </a:t>
            </a:r>
            <a:r>
              <a:rPr lang="en-US" sz="1100" dirty="0" err="1" smtClean="0"/>
              <a:t>yapisiyla</a:t>
            </a:r>
            <a:r>
              <a:rPr lang="en-US" sz="1100" dirty="0" smtClean="0"/>
              <a:t> </a:t>
            </a:r>
            <a:r>
              <a:rPr lang="en-US" sz="1100" dirty="0" err="1" smtClean="0"/>
              <a:t>asil</a:t>
            </a:r>
            <a:r>
              <a:rPr lang="en-US" sz="1100" dirty="0" smtClean="0"/>
              <a:t> </a:t>
            </a:r>
            <a:r>
              <a:rPr lang="en-US" sz="1100" dirty="0" err="1" smtClean="0"/>
              <a:t>ilgilenen</a:t>
            </a:r>
            <a:r>
              <a:rPr lang="en-US" sz="1100" dirty="0" smtClean="0"/>
              <a:t> </a:t>
            </a:r>
            <a:r>
              <a:rPr lang="en-US" sz="1100" dirty="0" err="1" smtClean="0"/>
              <a:t>kisma</a:t>
            </a:r>
            <a:r>
              <a:rPr lang="en-US" sz="1100" dirty="0" smtClean="0"/>
              <a:t> </a:t>
            </a:r>
            <a:r>
              <a:rPr lang="en-US" sz="1100" dirty="0" err="1" smtClean="0"/>
              <a:t>geliyor</a:t>
            </a:r>
            <a:r>
              <a:rPr lang="en-US" sz="1100" dirty="0" smtClean="0"/>
              <a:t>. (SDU Logic). </a:t>
            </a:r>
            <a:r>
              <a:rPr lang="en-US" sz="1100" dirty="0" err="1" smtClean="0"/>
              <a:t>Burda</a:t>
            </a:r>
            <a:r>
              <a:rPr lang="en-US" sz="1100" dirty="0" smtClean="0"/>
              <a:t> </a:t>
            </a:r>
            <a:r>
              <a:rPr lang="en-US" sz="1100" dirty="0" err="1" smtClean="0"/>
              <a:t>iste</a:t>
            </a:r>
            <a:r>
              <a:rPr lang="en-US" sz="1100" dirty="0" smtClean="0"/>
              <a:t> start </a:t>
            </a:r>
            <a:r>
              <a:rPr lang="en-US" sz="1100" dirty="0" err="1" smtClean="0"/>
              <a:t>biti</a:t>
            </a:r>
            <a:r>
              <a:rPr lang="en-US" sz="1100" dirty="0" smtClean="0"/>
              <a:t>, stop </a:t>
            </a:r>
            <a:r>
              <a:rPr lang="en-US" sz="1100" dirty="0" err="1" smtClean="0"/>
              <a:t>biti</a:t>
            </a:r>
            <a:r>
              <a:rPr lang="en-US" sz="1100" dirty="0" smtClean="0"/>
              <a:t> vs…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gibi</a:t>
            </a:r>
            <a:r>
              <a:rPr lang="en-US" sz="1100" dirty="0" smtClean="0"/>
              <a:t> </a:t>
            </a:r>
            <a:r>
              <a:rPr lang="en-US" sz="1100" dirty="0" err="1" smtClean="0"/>
              <a:t>seyler</a:t>
            </a:r>
            <a:r>
              <a:rPr lang="en-US" sz="1100" dirty="0" smtClean="0"/>
              <a:t> </a:t>
            </a:r>
            <a:r>
              <a:rPr lang="en-US" sz="1100" dirty="0" err="1" smtClean="0"/>
              <a:t>olusturuluyor</a:t>
            </a:r>
            <a:r>
              <a:rPr lang="en-US" sz="1100" dirty="0" smtClean="0"/>
              <a:t>. </a:t>
            </a:r>
            <a:r>
              <a:rPr lang="en-US" sz="1100" dirty="0" err="1" smtClean="0"/>
              <a:t>Iste</a:t>
            </a:r>
            <a:r>
              <a:rPr lang="en-US" sz="1100" dirty="0" smtClean="0"/>
              <a:t> parity </a:t>
            </a:r>
            <a:r>
              <a:rPr lang="en-US" sz="1100" dirty="0" err="1" smtClean="0"/>
              <a:t>tercihini</a:t>
            </a:r>
            <a:r>
              <a:rPr lang="en-US" sz="1100" dirty="0" smtClean="0"/>
              <a:t> de ne </a:t>
            </a:r>
            <a:r>
              <a:rPr lang="en-US" sz="1100" dirty="0" err="1" smtClean="0"/>
              <a:t>belirtmissek</a:t>
            </a:r>
            <a:r>
              <a:rPr lang="en-US" sz="1100" dirty="0" smtClean="0"/>
              <a:t> </a:t>
            </a:r>
            <a:r>
              <a:rPr lang="en-US" sz="1100" dirty="0" err="1" smtClean="0"/>
              <a:t>ona</a:t>
            </a:r>
            <a:r>
              <a:rPr lang="en-US" sz="1100" dirty="0" smtClean="0"/>
              <a:t> gore parity </a:t>
            </a:r>
            <a:r>
              <a:rPr lang="en-US" sz="1100" dirty="0" err="1" smtClean="0"/>
              <a:t>bitini</a:t>
            </a:r>
            <a:r>
              <a:rPr lang="en-US" sz="1100" dirty="0" smtClean="0"/>
              <a:t> </a:t>
            </a:r>
            <a:r>
              <a:rPr lang="en-US" sz="1100" dirty="0" err="1" smtClean="0"/>
              <a:t>setliyor</a:t>
            </a:r>
            <a:r>
              <a:rPr lang="en-US" sz="1100" dirty="0" smtClean="0"/>
              <a:t>. (</a:t>
            </a:r>
            <a:r>
              <a:rPr lang="en-US" sz="1100" dirty="0" err="1" smtClean="0"/>
              <a:t>Tek</a:t>
            </a:r>
            <a:r>
              <a:rPr lang="en-US" sz="1100" dirty="0" smtClean="0"/>
              <a:t> mi? </a:t>
            </a:r>
            <a:r>
              <a:rPr lang="en-US" sz="1100" dirty="0" err="1" smtClean="0"/>
              <a:t>Cift</a:t>
            </a:r>
            <a:r>
              <a:rPr lang="en-US" sz="1100" dirty="0" smtClean="0"/>
              <a:t> mi?). </a:t>
            </a:r>
            <a:r>
              <a:rPr lang="en-US" sz="1100" dirty="0" err="1" smtClean="0"/>
              <a:t>Burda</a:t>
            </a:r>
            <a:r>
              <a:rPr lang="en-US" sz="1100" dirty="0" smtClean="0"/>
              <a:t> frame </a:t>
            </a:r>
            <a:r>
              <a:rPr lang="en-US" sz="1100" dirty="0" err="1" smtClean="0"/>
              <a:t>hazir</a:t>
            </a:r>
            <a:r>
              <a:rPr lang="en-US" sz="1100" dirty="0" smtClean="0"/>
              <a:t> hale </a:t>
            </a:r>
            <a:r>
              <a:rPr lang="en-US" sz="1100" dirty="0" err="1" smtClean="0"/>
              <a:t>geliyor</a:t>
            </a:r>
            <a:r>
              <a:rPr lang="en-US" sz="1100" dirty="0" smtClean="0"/>
              <a:t> </a:t>
            </a:r>
            <a:r>
              <a:rPr lang="en-US" sz="1100" dirty="0" err="1" smtClean="0"/>
              <a:t>ve</a:t>
            </a:r>
            <a:r>
              <a:rPr lang="en-US" sz="1100" dirty="0" smtClean="0"/>
              <a:t> </a:t>
            </a:r>
            <a:r>
              <a:rPr lang="en-US" sz="1100" dirty="0" err="1" smtClean="0"/>
              <a:t>daha</a:t>
            </a:r>
            <a:r>
              <a:rPr lang="en-US" sz="1100" dirty="0" smtClean="0"/>
              <a:t> </a:t>
            </a:r>
            <a:r>
              <a:rPr lang="en-US" sz="1100" dirty="0" err="1" smtClean="0"/>
              <a:t>sonra</a:t>
            </a:r>
            <a:r>
              <a:rPr lang="en-US" sz="1100" dirty="0" smtClean="0"/>
              <a:t> Transmitter Shift Register </a:t>
            </a:r>
            <a:r>
              <a:rPr lang="en-US" sz="1100" dirty="0" err="1" smtClean="0"/>
              <a:t>diye</a:t>
            </a:r>
            <a:r>
              <a:rPr lang="en-US" sz="1100" dirty="0" smtClean="0"/>
              <a:t> </a:t>
            </a:r>
            <a:r>
              <a:rPr lang="en-US" sz="1100" dirty="0" err="1" smtClean="0"/>
              <a:t>gosterilen</a:t>
            </a:r>
            <a:r>
              <a:rPr lang="en-US" sz="1100" dirty="0" smtClean="0"/>
              <a:t> </a:t>
            </a:r>
            <a:r>
              <a:rPr lang="en-US" sz="1100" dirty="0" err="1" smtClean="0"/>
              <a:t>kaydirma</a:t>
            </a:r>
            <a:r>
              <a:rPr lang="en-US" sz="1100" dirty="0" smtClean="0"/>
              <a:t> </a:t>
            </a:r>
            <a:r>
              <a:rPr lang="en-US" sz="1100" dirty="0" err="1" smtClean="0"/>
              <a:t>kaydedicisinin</a:t>
            </a:r>
            <a:r>
              <a:rPr lang="en-US" sz="1100" dirty="0" smtClean="0"/>
              <a:t> </a:t>
            </a:r>
            <a:r>
              <a:rPr lang="en-US" sz="1100" dirty="0" err="1" smtClean="0"/>
              <a:t>icerisine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frame’I</a:t>
            </a:r>
            <a:r>
              <a:rPr lang="en-US" sz="1100" dirty="0" smtClean="0"/>
              <a:t> </a:t>
            </a:r>
            <a:r>
              <a:rPr lang="en-US" sz="1100" dirty="0" err="1" smtClean="0"/>
              <a:t>koyuyor</a:t>
            </a:r>
            <a:r>
              <a:rPr lang="en-US" sz="1100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sz="1100" dirty="0" err="1" smtClean="0"/>
              <a:t>Daha</a:t>
            </a:r>
            <a:r>
              <a:rPr lang="en-US" sz="1100" dirty="0" smtClean="0"/>
              <a:t> </a:t>
            </a:r>
            <a:r>
              <a:rPr lang="en-US" sz="1100" dirty="0" err="1" smtClean="0"/>
              <a:t>oncesinde</a:t>
            </a:r>
            <a:r>
              <a:rPr lang="en-US" sz="1100" dirty="0" smtClean="0"/>
              <a:t> biz baud </a:t>
            </a:r>
            <a:r>
              <a:rPr lang="en-US" sz="1100" dirty="0" err="1" smtClean="0"/>
              <a:t>hizini</a:t>
            </a:r>
            <a:r>
              <a:rPr lang="en-US" sz="1100" dirty="0" smtClean="0"/>
              <a:t> </a:t>
            </a:r>
            <a:r>
              <a:rPr lang="en-US" sz="1100" dirty="0" err="1" smtClean="0"/>
              <a:t>programlamdigimiz</a:t>
            </a:r>
            <a:r>
              <a:rPr lang="en-US" sz="1100" dirty="0" smtClean="0"/>
              <a:t> </a:t>
            </a:r>
            <a:r>
              <a:rPr lang="en-US" sz="1100" dirty="0" err="1" smtClean="0"/>
              <a:t>icin</a:t>
            </a:r>
            <a:r>
              <a:rPr lang="en-US" sz="1100" dirty="0" smtClean="0"/>
              <a:t> </a:t>
            </a:r>
            <a:r>
              <a:rPr lang="en-US" sz="1100" dirty="0" err="1" smtClean="0"/>
              <a:t>yukarida</a:t>
            </a:r>
            <a:r>
              <a:rPr lang="en-US" sz="1100" dirty="0" smtClean="0"/>
              <a:t> da </a:t>
            </a:r>
            <a:r>
              <a:rPr lang="en-US" sz="1100" dirty="0" err="1" smtClean="0"/>
              <a:t>bizim</a:t>
            </a:r>
            <a:r>
              <a:rPr lang="en-US" sz="1100" dirty="0" smtClean="0"/>
              <a:t> baud </a:t>
            </a:r>
            <a:r>
              <a:rPr lang="en-US" sz="1100" dirty="0" err="1" smtClean="0"/>
              <a:t>hizimiza</a:t>
            </a:r>
            <a:r>
              <a:rPr lang="en-US" sz="1100" dirty="0" smtClean="0"/>
              <a:t> </a:t>
            </a:r>
            <a:r>
              <a:rPr lang="en-US" sz="1100" dirty="0" err="1" smtClean="0"/>
              <a:t>es</a:t>
            </a:r>
            <a:r>
              <a:rPr lang="en-US" sz="1100" dirty="0" smtClean="0"/>
              <a:t> </a:t>
            </a:r>
            <a:r>
              <a:rPr lang="en-US" sz="1100" dirty="0" err="1" smtClean="0"/>
              <a:t>deger</a:t>
            </a:r>
            <a:r>
              <a:rPr lang="en-US" sz="1100" dirty="0" smtClean="0"/>
              <a:t> </a:t>
            </a:r>
            <a:r>
              <a:rPr lang="en-US" sz="1100" dirty="0" err="1" smtClean="0"/>
              <a:t>frekansta</a:t>
            </a:r>
            <a:r>
              <a:rPr lang="en-US" sz="1100" dirty="0" smtClean="0"/>
              <a:t> (100 bps </a:t>
            </a:r>
            <a:r>
              <a:rPr lang="en-US" sz="1100" dirty="0" err="1" smtClean="0"/>
              <a:t>sectiysek</a:t>
            </a:r>
            <a:r>
              <a:rPr lang="en-US" sz="1100" dirty="0" smtClean="0"/>
              <a:t> 100 </a:t>
            </a:r>
            <a:r>
              <a:rPr lang="en-US" sz="1100" dirty="0" err="1" smtClean="0"/>
              <a:t>frekans</a:t>
            </a:r>
            <a:r>
              <a:rPr lang="en-US" sz="1100" dirty="0" smtClean="0"/>
              <a:t>) clock </a:t>
            </a:r>
            <a:r>
              <a:rPr lang="en-US" sz="1100" dirty="0" err="1" smtClean="0"/>
              <a:t>darbesi</a:t>
            </a:r>
            <a:r>
              <a:rPr lang="en-US" sz="1100" dirty="0" smtClean="0"/>
              <a:t> </a:t>
            </a:r>
            <a:r>
              <a:rPr lang="en-US" sz="1100" dirty="0" err="1" smtClean="0"/>
              <a:t>ureten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donanim</a:t>
            </a:r>
            <a:r>
              <a:rPr lang="en-US" sz="1100" dirty="0" smtClean="0"/>
              <a:t> var. (Interface Control </a:t>
            </a:r>
            <a:r>
              <a:rPr lang="en-US" sz="1100" dirty="0" err="1" smtClean="0"/>
              <a:t>Baudrate</a:t>
            </a:r>
            <a:r>
              <a:rPr lang="en-US" sz="1100" dirty="0" smtClean="0"/>
              <a:t> Generator). </a:t>
            </a:r>
            <a:r>
              <a:rPr lang="en-US" sz="1100" dirty="0" err="1" smtClean="0"/>
              <a:t>Iste</a:t>
            </a:r>
            <a:r>
              <a:rPr lang="en-US" sz="1100" dirty="0" smtClean="0"/>
              <a:t> </a:t>
            </a:r>
            <a:r>
              <a:rPr lang="en-US" sz="1100" dirty="0" err="1" smtClean="0"/>
              <a:t>bu</a:t>
            </a:r>
            <a:r>
              <a:rPr lang="en-US" sz="1100" dirty="0" smtClean="0"/>
              <a:t> </a:t>
            </a:r>
            <a:r>
              <a:rPr lang="en-US" sz="1100" dirty="0" err="1" smtClean="0"/>
              <a:t>uretilen</a:t>
            </a:r>
            <a:r>
              <a:rPr lang="en-US" sz="1100" dirty="0" smtClean="0"/>
              <a:t> clock </a:t>
            </a:r>
            <a:r>
              <a:rPr lang="en-US" sz="1100" dirty="0" err="1" smtClean="0"/>
              <a:t>darbeleri</a:t>
            </a:r>
            <a:r>
              <a:rPr lang="en-US" sz="1100" dirty="0" smtClean="0"/>
              <a:t> </a:t>
            </a:r>
            <a:r>
              <a:rPr lang="en-US" sz="1100" dirty="0" err="1" smtClean="0"/>
              <a:t>kaydirma</a:t>
            </a:r>
            <a:r>
              <a:rPr lang="en-US" sz="1100" dirty="0" smtClean="0"/>
              <a:t> </a:t>
            </a:r>
            <a:r>
              <a:rPr lang="en-US" sz="1100" dirty="0" err="1" smtClean="0"/>
              <a:t>kaydedicisinin</a:t>
            </a:r>
            <a:r>
              <a:rPr lang="en-US" sz="1100" dirty="0" smtClean="0"/>
              <a:t> ne </a:t>
            </a:r>
            <a:r>
              <a:rPr lang="en-US" sz="1100" dirty="0" err="1" smtClean="0"/>
              <a:t>kadar</a:t>
            </a:r>
            <a:r>
              <a:rPr lang="en-US" sz="1100" dirty="0" smtClean="0"/>
              <a:t> </a:t>
            </a:r>
            <a:r>
              <a:rPr lang="en-US" sz="1100" dirty="0" err="1" smtClean="0"/>
              <a:t>siklikla</a:t>
            </a:r>
            <a:r>
              <a:rPr lang="en-US" sz="1100" dirty="0" smtClean="0"/>
              <a:t> </a:t>
            </a:r>
            <a:r>
              <a:rPr lang="en-US" sz="1100" dirty="0" err="1" smtClean="0"/>
              <a:t>kaydirma</a:t>
            </a:r>
            <a:r>
              <a:rPr lang="en-US" sz="1100" dirty="0" smtClean="0"/>
              <a:t> </a:t>
            </a:r>
            <a:r>
              <a:rPr lang="en-US" sz="1100" dirty="0" err="1" smtClean="0"/>
              <a:t>yapacagini</a:t>
            </a:r>
            <a:r>
              <a:rPr lang="en-US" sz="1100" dirty="0" smtClean="0"/>
              <a:t> </a:t>
            </a:r>
            <a:r>
              <a:rPr lang="en-US" sz="1100" dirty="0" err="1" smtClean="0"/>
              <a:t>belirtiyor</a:t>
            </a:r>
            <a:r>
              <a:rPr lang="en-US" sz="1100" dirty="0"/>
              <a:t> </a:t>
            </a:r>
            <a:r>
              <a:rPr lang="en-US" sz="1100" dirty="0" err="1" smtClean="0"/>
              <a:t>ve</a:t>
            </a:r>
            <a:r>
              <a:rPr lang="en-US" sz="1100" dirty="0" smtClean="0"/>
              <a:t> </a:t>
            </a:r>
            <a:r>
              <a:rPr lang="en-US" sz="1100" dirty="0" err="1" smtClean="0"/>
              <a:t>boylece</a:t>
            </a:r>
            <a:r>
              <a:rPr lang="en-US" sz="1100" dirty="0" smtClean="0"/>
              <a:t> frame </a:t>
            </a:r>
            <a:r>
              <a:rPr lang="en-US" sz="1100" dirty="0" err="1" smtClean="0"/>
              <a:t>bitleri</a:t>
            </a:r>
            <a:r>
              <a:rPr lang="en-US" sz="1100" dirty="0" smtClean="0"/>
              <a:t> </a:t>
            </a:r>
            <a:r>
              <a:rPr lang="en-US" sz="1100" dirty="0" err="1" smtClean="0"/>
              <a:t>tek</a:t>
            </a:r>
            <a:r>
              <a:rPr lang="en-US" sz="1100" dirty="0" smtClean="0"/>
              <a:t> </a:t>
            </a:r>
            <a:r>
              <a:rPr lang="en-US" sz="1100" dirty="0" err="1" smtClean="0"/>
              <a:t>tek</a:t>
            </a:r>
            <a:r>
              <a:rPr lang="en-US" sz="1100" dirty="0" smtClean="0"/>
              <a:t> </a:t>
            </a:r>
            <a:r>
              <a:rPr lang="en-US" sz="1100" dirty="0" err="1" smtClean="0"/>
              <a:t>kaydirilarak</a:t>
            </a:r>
            <a:r>
              <a:rPr lang="en-US" sz="1100" dirty="0" smtClean="0"/>
              <a:t> </a:t>
            </a:r>
            <a:r>
              <a:rPr lang="en-US" sz="1100" dirty="0" err="1" smtClean="0"/>
              <a:t>iletim</a:t>
            </a:r>
            <a:r>
              <a:rPr lang="en-US" sz="1100" dirty="0" smtClean="0"/>
              <a:t> </a:t>
            </a:r>
            <a:r>
              <a:rPr lang="en-US" sz="1100" dirty="0" err="1" smtClean="0"/>
              <a:t>hattina</a:t>
            </a:r>
            <a:r>
              <a:rPr lang="en-US" sz="1100" dirty="0" smtClean="0"/>
              <a:t> </a:t>
            </a:r>
            <a:r>
              <a:rPr lang="en-US" sz="1100" dirty="0" err="1" smtClean="0"/>
              <a:t>koyulup</a:t>
            </a:r>
            <a:r>
              <a:rPr lang="en-US" sz="1100" dirty="0" smtClean="0"/>
              <a:t> </a:t>
            </a:r>
            <a:r>
              <a:rPr lang="en-US" sz="1100" dirty="0" err="1" smtClean="0"/>
              <a:t>iletilmeye</a:t>
            </a:r>
            <a:r>
              <a:rPr lang="en-US" sz="1100" dirty="0" smtClean="0"/>
              <a:t> </a:t>
            </a:r>
            <a:r>
              <a:rPr lang="en-US" sz="1100" dirty="0" err="1" smtClean="0"/>
              <a:t>baslaniyor</a:t>
            </a:r>
            <a:r>
              <a:rPr lang="en-US" sz="1100" dirty="0" smtClean="0"/>
              <a:t>. </a:t>
            </a:r>
            <a:r>
              <a:rPr lang="en-US" sz="1100" dirty="0" err="1" smtClean="0"/>
              <a:t>Dikkat</a:t>
            </a:r>
            <a:r>
              <a:rPr lang="en-US" sz="1100" dirty="0" smtClean="0"/>
              <a:t> </a:t>
            </a:r>
            <a:r>
              <a:rPr lang="en-US" sz="1100" dirty="0" err="1" smtClean="0"/>
              <a:t>ederseniz</a:t>
            </a:r>
            <a:r>
              <a:rPr lang="en-US" sz="1100" dirty="0" smtClean="0"/>
              <a:t> </a:t>
            </a:r>
            <a:r>
              <a:rPr lang="en-US" sz="1100" dirty="0" err="1" smtClean="0"/>
              <a:t>burada</a:t>
            </a:r>
            <a:r>
              <a:rPr lang="en-US" sz="1100" dirty="0" smtClean="0"/>
              <a:t> </a:t>
            </a:r>
            <a:r>
              <a:rPr lang="en-US" sz="1100" dirty="0" err="1" smtClean="0"/>
              <a:t>bir</a:t>
            </a:r>
            <a:r>
              <a:rPr lang="en-US" sz="1100" dirty="0" smtClean="0"/>
              <a:t> </a:t>
            </a:r>
            <a:r>
              <a:rPr lang="en-US" sz="1100" dirty="0" err="1" smtClean="0"/>
              <a:t>verinin</a:t>
            </a:r>
            <a:r>
              <a:rPr lang="en-US" sz="1100" dirty="0" smtClean="0"/>
              <a:t> </a:t>
            </a:r>
            <a:r>
              <a:rPr lang="en-US" sz="1100" dirty="0" err="1" smtClean="0"/>
              <a:t>iletim</a:t>
            </a:r>
            <a:r>
              <a:rPr lang="en-US" sz="1100" dirty="0" smtClean="0"/>
              <a:t> </a:t>
            </a:r>
            <a:r>
              <a:rPr lang="en-US" sz="1100" dirty="0" err="1" smtClean="0"/>
              <a:t>hattinda</a:t>
            </a:r>
            <a:r>
              <a:rPr lang="en-US" sz="1100" dirty="0" smtClean="0"/>
              <a:t> ne </a:t>
            </a:r>
            <a:r>
              <a:rPr lang="en-US" sz="1100" dirty="0" err="1" smtClean="0"/>
              <a:t>kadar</a:t>
            </a:r>
            <a:r>
              <a:rPr lang="en-US" sz="1100" dirty="0" smtClean="0"/>
              <a:t> </a:t>
            </a:r>
            <a:r>
              <a:rPr lang="en-US" sz="1100" dirty="0" err="1" smtClean="0"/>
              <a:t>kaldigi</a:t>
            </a:r>
            <a:r>
              <a:rPr lang="en-US" sz="1100" dirty="0" smtClean="0"/>
              <a:t> baud </a:t>
            </a:r>
            <a:r>
              <a:rPr lang="en-US" sz="1100" dirty="0" err="1" smtClean="0"/>
              <a:t>hizina</a:t>
            </a:r>
            <a:r>
              <a:rPr lang="en-US" sz="1100" dirty="0" smtClean="0"/>
              <a:t> </a:t>
            </a:r>
            <a:r>
              <a:rPr lang="en-US" sz="1100" dirty="0" err="1" smtClean="0"/>
              <a:t>karsilik</a:t>
            </a:r>
            <a:r>
              <a:rPr lang="en-US" sz="1100" dirty="0" smtClean="0"/>
              <a:t> </a:t>
            </a:r>
            <a:r>
              <a:rPr lang="en-US" sz="1100" dirty="0" err="1" smtClean="0"/>
              <a:t>dusen</a:t>
            </a:r>
            <a:r>
              <a:rPr lang="en-US" sz="1100" dirty="0" smtClean="0"/>
              <a:t> </a:t>
            </a:r>
            <a:r>
              <a:rPr lang="en-US" sz="1100" dirty="0" err="1" smtClean="0"/>
              <a:t>frekans</a:t>
            </a:r>
            <a:r>
              <a:rPr lang="en-US" sz="1100" dirty="0" smtClean="0"/>
              <a:t> </a:t>
            </a:r>
            <a:r>
              <a:rPr lang="en-US" sz="1100" dirty="0" err="1" smtClean="0"/>
              <a:t>degerinin</a:t>
            </a:r>
            <a:r>
              <a:rPr lang="en-US" sz="1100" dirty="0" smtClean="0"/>
              <a:t> </a:t>
            </a:r>
            <a:r>
              <a:rPr lang="en-US" sz="1100" dirty="0" err="1" smtClean="0"/>
              <a:t>aynisidir</a:t>
            </a:r>
            <a:r>
              <a:rPr lang="en-US" sz="1100" dirty="0" smtClean="0"/>
              <a:t>.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376957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</TotalTime>
  <Words>9171</Words>
  <Application>Microsoft Office PowerPoint</Application>
  <PresentationFormat>Ekran Gösterisi (4:3)</PresentationFormat>
  <Paragraphs>320</Paragraphs>
  <Slides>41</Slides>
  <Notes>5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41</vt:i4>
      </vt:variant>
    </vt:vector>
  </HeadingPairs>
  <TitlesOfParts>
    <vt:vector size="47" baseType="lpstr">
      <vt:lpstr>Arial</vt:lpstr>
      <vt:lpstr>Calibri</vt:lpstr>
      <vt:lpstr>DejaVu Sans</vt:lpstr>
      <vt:lpstr>Times New Roman</vt:lpstr>
      <vt:lpstr>Wingdings</vt:lpstr>
      <vt:lpstr>Office Theme</vt:lpstr>
      <vt:lpstr>Seri Arayüz</vt:lpstr>
      <vt:lpstr>Genel Özellikler</vt:lpstr>
      <vt:lpstr>Senkron ve Asenkron Veri Transferi</vt:lpstr>
      <vt:lpstr>Eşitlik (Parity) Biti</vt:lpstr>
      <vt:lpstr>Baud Hızı</vt:lpstr>
      <vt:lpstr>Seri Veri Bitlerinin Değerlendirilişi</vt:lpstr>
      <vt:lpstr>Seri Veri Biriminin (SDU) Yapısı (PC için)</vt:lpstr>
      <vt:lpstr>Seri Veri Biriminin (SDU) Yapısı (PC için) (devam)</vt:lpstr>
      <vt:lpstr>SDU ‘nun Gonderilmesi (Seri Port Denetleyici Gonderici Taraf)</vt:lpstr>
      <vt:lpstr>SDU ‘nun Gonderilmesi (devam)</vt:lpstr>
      <vt:lpstr>SDU ‘nun Alinmasi (Seri Port Denetleyici AliciTaraf)</vt:lpstr>
      <vt:lpstr>SDU ‘nun Alinmasi (devam)</vt:lpstr>
      <vt:lpstr>SDU ‘nun Alinmasi (devam)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UART 8250/16450/16550 – Genel Özellikler</vt:lpstr>
      <vt:lpstr>UART 8250/16450 – Bacak Baglantilari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UART 8250/16450 – Bacak Baglantilari (devam)</vt:lpstr>
      <vt:lpstr>UART 8250/16450 – Bacak Baglantilari (devam)</vt:lpstr>
      <vt:lpstr>UART 8250/16450 – Bacak Baglantilari (devam)</vt:lpstr>
      <vt:lpstr>UART 8250/16450 – Bacak Baglantilari (devam)</vt:lpstr>
      <vt:lpstr>UART 8250/16450 – İç Yapısı</vt:lpstr>
      <vt:lpstr>UART 8250/16450 – İç Yapısı (devam)</vt:lpstr>
      <vt:lpstr>UART 8250/16450 – İç Yapısı (devam)</vt:lpstr>
      <vt:lpstr>UART 8250/16450 – İç Yapısı (devam)</vt:lpstr>
      <vt:lpstr>UART 8250/16450 – İç Yapısı (devam)</vt:lpstr>
      <vt:lpstr>UART 8250/16450 – Kaydedici Adres Haritası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Paralel Arayüz</dc:title>
  <dc:creator>cevhers</dc:creator>
  <cp:lastModifiedBy>Windows User</cp:lastModifiedBy>
  <cp:revision>724</cp:revision>
  <dcterms:created xsi:type="dcterms:W3CDTF">2010-10-26T12:15:33Z</dcterms:created>
  <dcterms:modified xsi:type="dcterms:W3CDTF">2018-01-04T06:01:32Z</dcterms:modified>
</cp:coreProperties>
</file>